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D9882D-82F0-A09C-3E00-36BCD7522A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A337C32-4452-F945-5BA8-468FA8B7EA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12CE06A-F644-B363-43C0-3F3C9B1DB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C4D89-A5DF-4D78-AEE8-9756BD8CC94D}" type="datetimeFigureOut">
              <a:rPr lang="es-CL" smtClean="0"/>
              <a:t>25-04-2024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7423ECA-EDE9-6271-95D1-92F42893A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E5A09AC-8BDD-146E-88F6-E6B2EE4BC1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91FB9-BB52-4F70-B7AD-F975A9BD429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57881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FB4DFD-BA30-9FCC-EF0D-CC365FD934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56DD152-FDBC-2BE6-DAF3-5498D5BEC7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BFA9E71-AB74-6760-AB60-7227DB9634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C4D89-A5DF-4D78-AEE8-9756BD8CC94D}" type="datetimeFigureOut">
              <a:rPr lang="es-CL" smtClean="0"/>
              <a:t>25-04-2024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1A80AB1-EDF2-8DD8-0532-7AF9AAF3F7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B630673-4B85-9931-6264-83268D135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91FB9-BB52-4F70-B7AD-F975A9BD429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61455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257CD31-0707-023B-5381-4CE85CAD6A0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C891369-7CE0-618E-E89D-D88B3E6ECB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D99D71E-04AB-42F4-FF0C-6AB93FCEDB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C4D89-A5DF-4D78-AEE8-9756BD8CC94D}" type="datetimeFigureOut">
              <a:rPr lang="es-CL" smtClean="0"/>
              <a:t>25-04-2024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60A2C3B-60C4-378E-DCE6-C4856664B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13FB48C-BE43-BB20-8E8F-7C1CA6C87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91FB9-BB52-4F70-B7AD-F975A9BD429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00055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0E48C3-5F1E-D24C-D20D-D4464C488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4CD6730-B346-BABD-7118-E7EE171403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38298F-202C-604E-E792-EE7891FE08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C4D89-A5DF-4D78-AEE8-9756BD8CC94D}" type="datetimeFigureOut">
              <a:rPr lang="es-CL" smtClean="0"/>
              <a:t>25-04-2024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9D5F137-1553-D043-5BF8-CCBBBAD8B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69FF5B5-EAD2-B6E8-EF02-1C8ABD3B1F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91FB9-BB52-4F70-B7AD-F975A9BD429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32330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90385B-7340-BB3F-BEB1-432C7C01CD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BB6C043-856D-B989-98E0-7C3C7A1D7C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E2B3BA4-26E1-858C-F51C-CC4F84ECB1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C4D89-A5DF-4D78-AEE8-9756BD8CC94D}" type="datetimeFigureOut">
              <a:rPr lang="es-CL" smtClean="0"/>
              <a:t>25-04-2024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152BDE4-A143-1556-E7A6-DD04611B2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EC5C855-33C8-B3C3-8F81-4C65E0A82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91FB9-BB52-4F70-B7AD-F975A9BD429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46512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9411AE-12D8-50B0-5144-66F89D3E99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1F2737E-65C2-23A6-003E-BAA2FF0D0C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01A5E85-53B4-F923-9FCA-7C3D1A87DD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5EC03D3-4FDA-6F14-4326-D947683AF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C4D89-A5DF-4D78-AEE8-9756BD8CC94D}" type="datetimeFigureOut">
              <a:rPr lang="es-CL" smtClean="0"/>
              <a:t>25-04-2024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2338593-4A34-9B85-6EC6-DA6632106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0753292-3844-DFFE-1D83-2883586BE8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91FB9-BB52-4F70-B7AD-F975A9BD429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64785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22B2CA-68D4-F722-1AD3-0AEB195421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004F528-6AE0-B036-91BA-F68A25C205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37AADCA-74C8-2E25-77DD-720A1AB8B2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18E7FCF-6E40-8E9A-B645-46158DDCD9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E9CC037-AA46-FAC2-9D20-1BC652BC1B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EF137DF-D387-01D9-1B6F-B8D1689CEB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C4D89-A5DF-4D78-AEE8-9756BD8CC94D}" type="datetimeFigureOut">
              <a:rPr lang="es-CL" smtClean="0"/>
              <a:t>25-04-2024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BBE2B4F-F424-B265-8266-4B7688306A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61AD2BE-DF02-BED6-6CDB-779F72752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91FB9-BB52-4F70-B7AD-F975A9BD429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84633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28C9B4-E315-2E00-2BB3-77E1246066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F92EAC5-1FF4-747D-7A07-53CB7B76ED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C4D89-A5DF-4D78-AEE8-9756BD8CC94D}" type="datetimeFigureOut">
              <a:rPr lang="es-CL" smtClean="0"/>
              <a:t>25-04-2024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1F35EA8-9EBA-FC32-30EF-72CA8C313E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626AC3D-FBD4-17E8-B9D7-B1318595A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91FB9-BB52-4F70-B7AD-F975A9BD429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33965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44D9485-FE6E-957A-2E5F-94CF0A312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C4D89-A5DF-4D78-AEE8-9756BD8CC94D}" type="datetimeFigureOut">
              <a:rPr lang="es-CL" smtClean="0"/>
              <a:t>25-04-2024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3E26744-CE1B-D549-6215-78278C0A8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4E98CC1-05A2-AC1C-169A-E1346D2851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91FB9-BB52-4F70-B7AD-F975A9BD429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41519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BD06B0-7E3C-F01B-1E4D-2846BFC9DA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D515C48-4AC3-4EB8-CD15-F200B89D5E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0C0A355-1803-06D1-39EA-57EB7251E7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C6E297B-BD74-A47F-FA4B-4A616DC7C2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C4D89-A5DF-4D78-AEE8-9756BD8CC94D}" type="datetimeFigureOut">
              <a:rPr lang="es-CL" smtClean="0"/>
              <a:t>25-04-2024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A36F725-0087-DB03-6474-42BF9F977E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AC7B12D-EE4E-24C1-B357-FD323A21E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91FB9-BB52-4F70-B7AD-F975A9BD429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88421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3F3477-C4AE-0608-B7F7-20D8BDA287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7305D968-38CD-A121-608A-BAD8D183BD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B96DFBF-17C3-F26F-2E7C-D1CAE40FFA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6B21DE0-34DE-AAC4-EA15-9656F3D883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C4D89-A5DF-4D78-AEE8-9756BD8CC94D}" type="datetimeFigureOut">
              <a:rPr lang="es-CL" smtClean="0"/>
              <a:t>25-04-2024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7C29BFC-3616-58A5-309D-8677A2778E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72D73B8-747D-B827-1B28-2A7CE6E2F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91FB9-BB52-4F70-B7AD-F975A9BD429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590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91A3B37-5967-30D5-D18F-63C49A5C9C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C111790-D901-5513-7EFF-31044D3839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BC3D8E1-25FC-331B-4C72-3A96380410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4C4D89-A5DF-4D78-AEE8-9756BD8CC94D}" type="datetimeFigureOut">
              <a:rPr lang="es-CL" smtClean="0"/>
              <a:t>25-04-2024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961B4CC-0A09-5849-AB8B-ABD60916BE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35B6CCB-6597-045D-FF46-461F9C4922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691FB9-BB52-4F70-B7AD-F975A9BD429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64535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g6Vzr0d7i84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002A75-AE8A-7036-53E6-0285F622871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/>
              <a:t>ACTIVIDAD 7</a:t>
            </a:r>
            <a:endParaRPr lang="es-CL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D300B98-B3FC-546B-BB1B-546E693A9DF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/>
              <a:t>IDENTIFICO LOS SUSTANTIVOS COMUNES</a:t>
            </a:r>
          </a:p>
          <a:p>
            <a:r>
              <a:rPr lang="es-MX" dirty="0"/>
              <a:t>3° BÁSICO</a:t>
            </a:r>
          </a:p>
          <a:p>
            <a:r>
              <a:rPr lang="es-MX" dirty="0"/>
              <a:t>25-04-2024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8712764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325D65-2247-B514-222B-20061D578B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LEAMOS EL SIGUIENTE TEXTO: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341B9B7-83AE-FB19-A95C-4E104F2F30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b="0" i="0" dirty="0">
                <a:solidFill>
                  <a:srgbClr val="3A3A3A"/>
                </a:solidFill>
                <a:effectLst/>
                <a:latin typeface="Lato" panose="020B0604020202020204" pitchFamily="34" charset="0"/>
              </a:rPr>
              <a:t>«La vieja </a:t>
            </a:r>
            <a:r>
              <a:rPr lang="es-MX" b="1" i="0" dirty="0">
                <a:solidFill>
                  <a:srgbClr val="3A3A3A"/>
                </a:solidFill>
                <a:effectLst/>
                <a:latin typeface="Lato" panose="020B0604020202020204" pitchFamily="34" charset="0"/>
              </a:rPr>
              <a:t>tortuga</a:t>
            </a:r>
            <a:r>
              <a:rPr lang="es-MX" b="0" i="0" dirty="0">
                <a:solidFill>
                  <a:srgbClr val="3A3A3A"/>
                </a:solidFill>
                <a:effectLst/>
                <a:latin typeface="Lato" panose="020B0604020202020204" pitchFamily="34" charset="0"/>
              </a:rPr>
              <a:t>, en la </a:t>
            </a:r>
            <a:r>
              <a:rPr lang="es-MX" b="1" i="0" dirty="0">
                <a:solidFill>
                  <a:srgbClr val="3A3A3A"/>
                </a:solidFill>
                <a:effectLst/>
                <a:latin typeface="Lato" panose="020B0604020202020204" pitchFamily="34" charset="0"/>
              </a:rPr>
              <a:t>laguna</a:t>
            </a:r>
            <a:r>
              <a:rPr lang="es-MX" b="0" i="0" dirty="0">
                <a:solidFill>
                  <a:srgbClr val="3A3A3A"/>
                </a:solidFill>
                <a:effectLst/>
                <a:latin typeface="Lato" panose="020B0604020202020204" pitchFamily="34" charset="0"/>
              </a:rPr>
              <a:t>, observaba cómo ascendía repetidas veces hacia las </a:t>
            </a:r>
            <a:r>
              <a:rPr lang="es-MX" b="1" i="0" dirty="0">
                <a:solidFill>
                  <a:srgbClr val="3A3A3A"/>
                </a:solidFill>
                <a:effectLst/>
                <a:latin typeface="Lato" panose="020B0604020202020204" pitchFamily="34" charset="0"/>
              </a:rPr>
              <a:t>nubes</a:t>
            </a:r>
            <a:r>
              <a:rPr lang="es-MX" b="0" i="0" dirty="0">
                <a:solidFill>
                  <a:srgbClr val="3A3A3A"/>
                </a:solidFill>
                <a:effectLst/>
                <a:latin typeface="Lato" panose="020B0604020202020204" pitchFamily="34" charset="0"/>
              </a:rPr>
              <a:t> el </a:t>
            </a:r>
            <a:r>
              <a:rPr lang="es-MX" b="1" i="0" dirty="0">
                <a:solidFill>
                  <a:srgbClr val="3A3A3A"/>
                </a:solidFill>
                <a:effectLst/>
                <a:latin typeface="Lato" panose="020B0604020202020204" pitchFamily="34" charset="0"/>
              </a:rPr>
              <a:t>águila</a:t>
            </a:r>
            <a:r>
              <a:rPr lang="es-MX" b="0" i="0" dirty="0">
                <a:solidFill>
                  <a:srgbClr val="3A3A3A"/>
                </a:solidFill>
                <a:effectLst/>
                <a:latin typeface="Lato" panose="020B0604020202020204" pitchFamily="34" charset="0"/>
              </a:rPr>
              <a:t> de anchas alas, hasta que era una mancha en el </a:t>
            </a:r>
            <a:r>
              <a:rPr lang="es-MX" b="1" i="0" dirty="0">
                <a:solidFill>
                  <a:srgbClr val="3A3A3A"/>
                </a:solidFill>
                <a:effectLst/>
                <a:latin typeface="Lato" panose="020B0604020202020204" pitchFamily="34" charset="0"/>
              </a:rPr>
              <a:t>cielo</a:t>
            </a:r>
            <a:r>
              <a:rPr lang="es-MX" b="0" i="0" dirty="0">
                <a:solidFill>
                  <a:srgbClr val="3A3A3A"/>
                </a:solidFill>
                <a:effectLst/>
                <a:latin typeface="Lato" panose="020B0604020202020204" pitchFamily="34" charset="0"/>
              </a:rPr>
              <a:t>. Al cabo de un instante, el </a:t>
            </a:r>
            <a:r>
              <a:rPr lang="es-MX" b="1" i="0" dirty="0">
                <a:solidFill>
                  <a:srgbClr val="3A3A3A"/>
                </a:solidFill>
                <a:effectLst/>
                <a:latin typeface="Lato" panose="020B0604020202020204" pitchFamily="34" charset="0"/>
              </a:rPr>
              <a:t>ave</a:t>
            </a:r>
            <a:r>
              <a:rPr lang="es-MX" b="0" i="0" dirty="0">
                <a:solidFill>
                  <a:srgbClr val="3A3A3A"/>
                </a:solidFill>
                <a:effectLst/>
                <a:latin typeface="Lato" panose="020B0604020202020204" pitchFamily="34" charset="0"/>
              </a:rPr>
              <a:t> bajó en raudo vuelo y se posó sobre una </a:t>
            </a:r>
            <a:r>
              <a:rPr lang="es-MX" b="1" i="0" dirty="0">
                <a:solidFill>
                  <a:srgbClr val="3A3A3A"/>
                </a:solidFill>
                <a:effectLst/>
                <a:latin typeface="Lato" panose="020B0604020202020204" pitchFamily="34" charset="0"/>
              </a:rPr>
              <a:t>roca</a:t>
            </a:r>
            <a:r>
              <a:rPr lang="es-MX" b="0" i="0" dirty="0">
                <a:solidFill>
                  <a:srgbClr val="3A3A3A"/>
                </a:solidFill>
                <a:effectLst/>
                <a:latin typeface="Lato" panose="020B0604020202020204" pitchFamily="34" charset="0"/>
              </a:rPr>
              <a:t> próxima».</a:t>
            </a:r>
          </a:p>
          <a:p>
            <a:endParaRPr lang="es-MX" dirty="0">
              <a:solidFill>
                <a:srgbClr val="3A3A3A"/>
              </a:solidFill>
              <a:latin typeface="Lato" panose="020B0604020202020204" pitchFamily="34" charset="0"/>
            </a:endParaRPr>
          </a:p>
          <a:p>
            <a:endParaRPr lang="es-MX" dirty="0">
              <a:solidFill>
                <a:srgbClr val="3A3A3A"/>
              </a:solidFill>
              <a:latin typeface="Lato" panose="020B0604020202020204" pitchFamily="34" charset="0"/>
            </a:endParaRPr>
          </a:p>
          <a:p>
            <a:pPr marL="0" indent="0" algn="ctr">
              <a:buNone/>
            </a:pPr>
            <a:r>
              <a:rPr lang="es-MX" sz="3600" dirty="0">
                <a:solidFill>
                  <a:schemeClr val="accent1">
                    <a:lumMod val="75000"/>
                  </a:schemeClr>
                </a:solidFill>
                <a:latin typeface="Lato" panose="020B0604020202020204" pitchFamily="34" charset="0"/>
              </a:rPr>
              <a:t>¿Qué tienen en común las palabras destacadas?</a:t>
            </a:r>
            <a:endParaRPr lang="es-CL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06293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ABFCED-6E7A-CD03-1FB5-CAE5EBA97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Estas palabras son sustantivos…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B2F783B-BFA0-9DA5-371D-07DB000D40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dirty="0"/>
              <a:t>¿Qué son los sustantivos?</a:t>
            </a:r>
          </a:p>
          <a:p>
            <a:pPr marL="0" indent="0">
              <a:buNone/>
            </a:pPr>
            <a:r>
              <a:rPr lang="es-MX" dirty="0">
                <a:hlinkClick r:id="rId2"/>
              </a:rPr>
              <a:t>(140) Los Sustantivos Propios y Comunes | Videos Educativos Aula365 - YouTube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426818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8CCD2F-91AE-7372-EC7B-C1ECE7F02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851" y="270149"/>
            <a:ext cx="11908297" cy="1054798"/>
          </a:xfrm>
        </p:spPr>
        <p:txBody>
          <a:bodyPr>
            <a:noAutofit/>
          </a:bodyPr>
          <a:lstStyle/>
          <a:p>
            <a:r>
              <a:rPr lang="es-MX" sz="3200" dirty="0"/>
              <a:t>Lee el siguiente texto e identifica los 20 sustantivos que tiene y escríbelos en tu cuaderno. Luego crea una oración con cada palabra.</a:t>
            </a:r>
            <a:br>
              <a:rPr lang="es-MX" sz="3200" dirty="0"/>
            </a:br>
            <a:endParaRPr lang="es-CL" sz="3200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4F25405-468A-CE8A-9812-24038BBE514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956" t="33422" r="36848" b="25399"/>
          <a:stretch/>
        </p:blipFill>
        <p:spPr>
          <a:xfrm>
            <a:off x="1654660" y="1222074"/>
            <a:ext cx="8539033" cy="5461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39452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127</Words>
  <Application>Microsoft Office PowerPoint</Application>
  <PresentationFormat>Panorámica</PresentationFormat>
  <Paragraphs>13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Lato</vt:lpstr>
      <vt:lpstr>Tema de Office</vt:lpstr>
      <vt:lpstr>ACTIVIDAD 7</vt:lpstr>
      <vt:lpstr>LEAMOS EL SIGUIENTE TEXTO:</vt:lpstr>
      <vt:lpstr>Estas palabras son sustantivos…</vt:lpstr>
      <vt:lpstr>Lee el siguiente texto e identifica los 20 sustantivos que tiene y escríbelos en tu cuaderno. Luego crea una oración con cada palabra.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ACTIVIDAD 7</dc:title>
  <dc:creator>Vale Tobar</dc:creator>
  <cp:lastModifiedBy>pablo espinosa perez</cp:lastModifiedBy>
  <cp:revision>1</cp:revision>
  <dcterms:created xsi:type="dcterms:W3CDTF">2024-04-23T20:47:20Z</dcterms:created>
  <dcterms:modified xsi:type="dcterms:W3CDTF">2024-04-25T15:57:41Z</dcterms:modified>
</cp:coreProperties>
</file>