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CC3B1-A893-D414-1E22-CD1380CBA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C0825A-2F41-243A-F7CE-750D43215A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1BA543-E26F-F1F3-2F03-E56F97AB6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D816-850B-49C5-BFAE-FA6461ABBDE7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709DC1-F062-4A69-FA19-656241CC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D52E4F-9172-A07D-AD41-0CA97FC1F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2E83-6989-434F-9AED-594D3337EF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230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DA384-9CE9-F95E-EA32-16F237BC5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194B9E-E027-2825-D594-D6BB1572F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C29720-6573-A417-3CF9-6CA03847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D816-850B-49C5-BFAE-FA6461ABBDE7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269C79-5881-5FE8-0609-B3D05882D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195EF5-5123-F168-197C-CF4A75BD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2E83-6989-434F-9AED-594D3337EF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012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BEBA15B-3199-53F8-5190-94AF9F1BBF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545FD2-C0E2-A13E-9AF7-453EE44C2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BD4BCC-6C05-17CC-E3A0-8C407FC72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D816-850B-49C5-BFAE-FA6461ABBDE7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0B980A-A7A6-EA5B-0FB3-4B261A3FC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D621B8-0B45-D9EE-C515-DA3C2F928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2E83-6989-434F-9AED-594D3337EF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366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A3AC8-BF07-ADF4-EB63-C14191AD4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61A00A-67C0-D82D-7461-8E9AF11E5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C93535-6ECC-914C-9C9E-D166C4461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D816-850B-49C5-BFAE-FA6461ABBDE7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51DE49-22F1-BA4D-5B55-33B0D6BC7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8EB107-B880-8A9C-C763-5EBA4274C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2E83-6989-434F-9AED-594D3337EF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085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398C4-4126-C763-EF1A-4011BD2E1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AC61BC-7407-AF1C-6170-58787B384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A844FA-7973-37BF-0ED9-76548402F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D816-850B-49C5-BFAE-FA6461ABBDE7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7FD995-70A4-10C5-41A2-9B4D269D0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3FD8F7-B174-02BD-9D31-3E1A12445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2E83-6989-434F-9AED-594D3337EF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350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96B2A-603C-44D7-A7FD-D7E3B66C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B029C3-60CD-19A0-8758-F377A9B1A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342376-5A33-8CFF-FF62-E15B0ED18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AFA66B-FE8D-35B9-F346-F547FC31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D816-850B-49C5-BFAE-FA6461ABBDE7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1ACAE8-1433-9B68-E250-6710BDB60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0CEE35-4175-4B98-9D30-CA21AC8BC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2E83-6989-434F-9AED-594D3337EF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099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A2248F-5F10-933A-A35E-34C126480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8EB438-A9F7-E413-32CE-4A9E5D9D4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6396E6-B981-E3F2-DD5D-AE84A43D6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8DB49F0-6AD5-4F37-6D1D-B430F0E77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F0471A-C299-5433-43F7-E818F5670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15607FB-026D-7DDA-C3E6-338239C41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D816-850B-49C5-BFAE-FA6461ABBDE7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D9A41A3-62F3-576B-6C26-DD7DC32FE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0C6106D-DC8A-A07C-7D72-D032B92DB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2E83-6989-434F-9AED-594D3337EF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63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C8B18-CB4D-B3B8-1937-303DE26C0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15D9E6-F635-9F0F-4944-308C116A1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D816-850B-49C5-BFAE-FA6461ABBDE7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69DF2F0-0CBC-F48B-8E5B-95C7B96B5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A2C5E15-ACF0-C8FD-12E4-46C6B1420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2E83-6989-434F-9AED-594D3337EF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847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6064A4-836F-4522-213F-20D7CAA7E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D816-850B-49C5-BFAE-FA6461ABBDE7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C947E0-45AE-3451-5B8A-1C9868D61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87B7FF2-D7FD-6AE4-64ED-62C7D300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2E83-6989-434F-9AED-594D3337EF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098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BFC72-6386-0B22-99CD-9FF2704EA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FE330A-AECA-C395-8682-37B2AF586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ECBCC5-7811-30D5-23A3-928092B57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3B345C-8F87-7098-CBB7-AD2CAD60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D816-850B-49C5-BFAE-FA6461ABBDE7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A38245-27C3-85B8-2B84-EB2D4F2A9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21B4C0-2C0B-A0AD-2467-1A8CAB00C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2E83-6989-434F-9AED-594D3337EF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847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9AF502-4DF1-D798-0EC3-8A927B326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8F699A3-9894-983C-D08F-4F226F41C4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E77A60-181C-4555-BA3C-7D7D648DE0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41FD4E-592F-308F-D91A-26FC7E4B1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D816-850B-49C5-BFAE-FA6461ABBDE7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DD5408-F655-2845-BA13-51F00B28E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597F5F-C910-A9F1-9B39-C22C9D0C6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2E83-6989-434F-9AED-594D3337EF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0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178AAB2-0317-B62C-8972-195FA9EAC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7E70CF-0AD2-C63D-0C7B-ED8EA5052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A1FC3D-B8D3-9DD1-122B-F4F6F9E7CF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DD816-850B-49C5-BFAE-FA6461ABBDE7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F908B9-53B2-AAAA-C016-3643AD80AD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701A06-7B55-D9EB-1488-ECACD5258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F2E83-6989-434F-9AED-594D3337EF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326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0yK64bAjrO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3611CB-7073-BCAA-A48A-2DD52C38AC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/>
              <a:t>ACTIVIDAD </a:t>
            </a:r>
            <a:r>
              <a:rPr lang="es-CL" dirty="0"/>
              <a:t>7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D0319A-BA7B-9254-FD72-97776D8552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la función de los conectores</a:t>
            </a:r>
          </a:p>
          <a:p>
            <a:r>
              <a:rPr lang="es-CL" dirty="0"/>
              <a:t>03-05-2024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161992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F89A09-55B1-FE3D-49B1-53AD25CAB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5132"/>
            <a:ext cx="1219200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¿Para qué sirven los conectores? 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5269EB-38A7-19C2-44F8-448CEC299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021142"/>
            <a:ext cx="12192000" cy="836858"/>
          </a:xfrm>
        </p:spPr>
        <p:txBody>
          <a:bodyPr>
            <a:normAutofit/>
          </a:bodyPr>
          <a:lstStyle/>
          <a:p>
            <a:r>
              <a:rPr lang="es-CL" dirty="0"/>
              <a:t>Veamos el siguiente video para poder completar el cuadro anterior…  </a:t>
            </a:r>
            <a:r>
              <a:rPr lang="es-E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https://www.youtube.com/watch?v=0yK64bAjrOw</a:t>
            </a:r>
            <a:endParaRPr lang="es-C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 descr="Qué son los CONECTORES de OPOSICIÓN - ¡RESUMEN + EJEMPLOS!">
            <a:extLst>
              <a:ext uri="{FF2B5EF4-FFF2-40B4-BE49-F238E27FC236}">
                <a16:creationId xmlns:a16="http://schemas.microsoft.com/office/drawing/2014/main" id="{34F62237-67D3-94D3-1CAF-E02BBADD8B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208" y="783772"/>
            <a:ext cx="9985583" cy="50444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/>
          <p:cNvSpPr/>
          <p:nvPr/>
        </p:nvSpPr>
        <p:spPr>
          <a:xfrm>
            <a:off x="4243391" y="2520715"/>
            <a:ext cx="6505302" cy="587828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4243391" y="3604851"/>
            <a:ext cx="6505302" cy="587828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/>
          <p:cNvSpPr/>
          <p:nvPr/>
        </p:nvSpPr>
        <p:spPr>
          <a:xfrm>
            <a:off x="4212765" y="4716379"/>
            <a:ext cx="6505302" cy="65711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45005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7</vt:lpstr>
      <vt:lpstr>¿Para qué sirven los conectores?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7</dc:title>
  <dc:creator>Vale Tobar</dc:creator>
  <cp:lastModifiedBy>pablo espinosa perez</cp:lastModifiedBy>
  <cp:revision>1</cp:revision>
  <dcterms:created xsi:type="dcterms:W3CDTF">2024-05-02T15:10:01Z</dcterms:created>
  <dcterms:modified xsi:type="dcterms:W3CDTF">2024-05-02T16:46:19Z</dcterms:modified>
</cp:coreProperties>
</file>