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19F348-A1D9-4F03-43D1-9DF4DBADD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05B713A-5FB3-55E9-E53C-7DFE29DDA0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E59694-676D-0A13-16CC-3274C9F8D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6287F-7282-460D-A106-9B3333D5A433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35ADAA-2D0D-E7BB-0B27-6BA9082E8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B640C5-F980-E409-083C-ACC15C039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8F745-409E-4929-B87D-2400FD1C05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28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13B4BA-B924-FC44-0AEF-C02D468B5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0CC924F-1CBB-3C0A-F034-85C375D283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53FB96-77C4-DE94-1AE8-979966D91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6287F-7282-460D-A106-9B3333D5A433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67E100-9ECF-1D82-4F9F-2BA126192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2D5E0A-EB79-EA3A-A837-76BBD775A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8F745-409E-4929-B87D-2400FD1C05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0196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FA7A983-0405-2B51-FA0B-6901D34A43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E3E6B9A-3265-6B30-7FD4-91D7B6A090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659585-2D07-42CB-ED01-819DA96C9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6287F-7282-460D-A106-9B3333D5A433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DC2747-A154-D27E-E3D0-16509AF18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4808C0-C659-F479-B0C6-295BC38FD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8F745-409E-4929-B87D-2400FD1C05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293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FB3A31-87D5-2026-3C6C-BD8C30E58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EA6A46-9384-D11C-3C5E-39ABE05E1C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C5EB61-D326-9A67-8E10-6133E4281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6287F-7282-460D-A106-9B3333D5A433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B7DB86-32C7-F607-29ED-33AEF1D87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637040-498F-845C-9911-9AD9BF7E2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8F745-409E-4929-B87D-2400FD1C05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2726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6AE7F8-93CD-EEB4-8F36-612C59E7E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09AB9A-E7F9-40BD-9CC2-64C30BAA6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62C669-A362-4542-0454-E07F9578B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6287F-7282-460D-A106-9B3333D5A433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209D9C-6D17-C115-DA60-549F23A1D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96EA48-64F4-C698-51F3-CF21B8098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8F745-409E-4929-B87D-2400FD1C05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1461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52BF05-A642-26E1-5310-7BD6BC790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850CC2-9FCE-617D-78A8-EBB05887B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585E51E-A05C-8A53-3846-240EB77C4F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789D6CC-B349-43C7-55EF-22B8E7BDA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6287F-7282-460D-A106-9B3333D5A433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DC8446B-4D2B-7189-7D1C-5A83B00CB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452EB33-5F93-EDA8-9BB3-80D58331E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8F745-409E-4929-B87D-2400FD1C05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0423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9174E1-199C-C57B-1F3C-AFE20D869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C6E258-18EC-7634-5235-758C136743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9F5E20-29C3-1828-B03E-29D7345E46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CF09CCB-FC1A-AB3A-79F1-4F728545CF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5E3D783-C8B7-53F3-52BB-23CEFD461B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3365539-0427-9D65-A5F8-DE9F94133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6287F-7282-460D-A106-9B3333D5A433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675DBA0-BFE2-7BA7-C267-69F83C6E1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3849CD3-AF09-B566-A752-59E7017B3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8F745-409E-4929-B87D-2400FD1C05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6711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B90D36-4246-1E36-FCE5-D76E51792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8C50F41-CAED-F249-792B-3B060FC42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6287F-7282-460D-A106-9B3333D5A433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204EF1B-5A88-4D98-EFF3-6407EE99F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8A3E508-F75E-890C-A4A0-6422403FD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8F745-409E-4929-B87D-2400FD1C05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3440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127788E-6F3E-6607-4244-8D83242AB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6287F-7282-460D-A106-9B3333D5A433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B7F0D4C-6A4A-7BE3-D8CD-081F9821C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220D6C5-D4C7-2EE4-9132-F967F7C89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8F745-409E-4929-B87D-2400FD1C05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1942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7096E2-B6EF-57A5-A7C6-6CD7833A6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F57BB9-57AF-8B27-A4FC-B36EF7F9E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FD14D5A-1FC6-E0DD-A436-F54F12FF67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13FA0A2-95BC-388B-5D5E-57878E3CA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6287F-7282-460D-A106-9B3333D5A433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0F6BFB-7726-DD2D-35E4-55FA29E68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1E3DF66-36EA-57BE-9E8A-F2969C5C0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8F745-409E-4929-B87D-2400FD1C05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3764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5CDF5B-329E-B29B-4FD8-AF6540C28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FAEFF71-771E-A26E-1110-D4D8936CEA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7AD262-BF69-BED4-D52A-1B9ABF598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144E400-CB55-E32B-75D7-053617778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6287F-7282-460D-A106-9B3333D5A433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8ADB37-F0DF-A71B-1599-2EDC6F9C8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7449A18-BDBD-794E-17DE-D2BF5EF58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8F745-409E-4929-B87D-2400FD1C05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7211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C412107-6B64-6A20-4DA0-61179FB83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1FEE8B-1E63-50DA-CC68-197376C84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37AD59-B828-9450-374A-22F1B26A88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6287F-7282-460D-A106-9B3333D5A433}" type="datetimeFigureOut">
              <a:rPr lang="es-CL" smtClean="0"/>
              <a:t>25-04-2024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117F55-12BF-FDC5-A006-2C3052320B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A58EBD-DBE9-89C3-FCEA-67674B101E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8F745-409E-4929-B87D-2400FD1C056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7504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002A75-AE8A-7036-53E6-0285F62287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ACTIVIDAD 8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D300B98-B3FC-546B-BB1B-546E693A9D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IDENTIFICO LOS SUSTANTIVOS PROPIOS</a:t>
            </a:r>
          </a:p>
          <a:p>
            <a:r>
              <a:rPr lang="es-MX" dirty="0"/>
              <a:t>3° BÁSICO</a:t>
            </a:r>
          </a:p>
          <a:p>
            <a:r>
              <a:rPr lang="es-MX" dirty="0"/>
              <a:t>26-04-2024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55483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325D65-2247-B514-222B-20061D578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OBSERVA LAS IMÁGENES…</a:t>
            </a:r>
            <a:br>
              <a:rPr lang="es-CL" dirty="0"/>
            </a:br>
            <a:r>
              <a:rPr lang="es-CL" dirty="0"/>
              <a:t>pongámosle nombre</a:t>
            </a:r>
          </a:p>
        </p:txBody>
      </p:sp>
      <p:pic>
        <p:nvPicPr>
          <p:cNvPr id="1026" name="Picture 2" descr="Cuando el niño de 3 años no habl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742" y="2299063"/>
            <a:ext cx="1854925" cy="185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l abecedario creado por una abuela con sus frases míticas - Uppe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9415" y="1274580"/>
            <a:ext cx="3123202" cy="1756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62,342,313 imágenes de Jóven - Imágenes, fotos y vectores de stock |  Shutterstock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85" b="11837"/>
          <a:stretch/>
        </p:blipFill>
        <p:spPr bwMode="auto">
          <a:xfrm>
            <a:off x="5172892" y="3031382"/>
            <a:ext cx="2295706" cy="1961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erros toy: razas y peculiaridades a tener en cuenta - Foto 1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07" r="29161"/>
          <a:stretch/>
        </p:blipFill>
        <p:spPr bwMode="auto">
          <a:xfrm>
            <a:off x="8830493" y="3940837"/>
            <a:ext cx="2030092" cy="2541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uriosidades sobre los gatos domésticos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20" r="23571"/>
          <a:stretch/>
        </p:blipFill>
        <p:spPr bwMode="auto">
          <a:xfrm>
            <a:off x="1639499" y="4728793"/>
            <a:ext cx="2956335" cy="175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7402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ABFCED-6E7A-CD03-1FB5-CAE5EBA97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Podemos decir que los nombres son…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2F783B-BFA0-9DA5-371D-07DB000D4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Ahora escribe 10 sustantivos propios y crea una oración con cada uno.</a:t>
            </a:r>
          </a:p>
        </p:txBody>
      </p:sp>
    </p:spTree>
    <p:extLst>
      <p:ext uri="{BB962C8B-B14F-4D97-AF65-F5344CB8AC3E}">
        <p14:creationId xmlns:p14="http://schemas.microsoft.com/office/powerpoint/2010/main" val="39233488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Panorámica</PresentationFormat>
  <Paragraphs>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ACTIVIDAD 8</vt:lpstr>
      <vt:lpstr>OBSERVA LAS IMÁGENES… pongámosle nombre</vt:lpstr>
      <vt:lpstr>Podemos decir que los nombres son…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 8</dc:title>
  <dc:creator>Vale Tobar</dc:creator>
  <cp:lastModifiedBy>pablo espinosa perez</cp:lastModifiedBy>
  <cp:revision>1</cp:revision>
  <dcterms:created xsi:type="dcterms:W3CDTF">2024-04-23T20:50:03Z</dcterms:created>
  <dcterms:modified xsi:type="dcterms:W3CDTF">2024-04-25T15:58:24Z</dcterms:modified>
</cp:coreProperties>
</file>