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35A90-2F05-1E63-6F61-83A338C48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A6ED56-C0F6-A7B2-499E-7E730FB47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69F8CA-B763-FAF7-66B0-5BEC7B5B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03A560-9EB6-AED6-C918-FD506BAB4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E789D0-BA4B-A8F1-91FE-01FB7ECA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40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EACAB-F6FE-5095-DF0B-9913F2C7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43EBC5-55F3-2E52-40A6-340197A03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8B7FC7-E743-2A19-9201-41FB2492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1359-A4B6-B921-597C-E69880531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DFDE4D-A4D9-7F0F-A06F-D15CBDD1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569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6F22FC-5AA0-54B0-7FB7-51C26E536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22334B-8E92-0853-E03E-6FEB65AFC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5D021-48A7-45D7-5A5B-B976093D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386E4A-096D-2412-4C39-A11F3478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CED731-B373-EF93-6C08-5E86D218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21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E862D-5215-EAC5-88DB-7A9672F6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72B1EE-8AD4-E915-8163-6D62D564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DD5789-43BD-42C7-EC32-267EBDFE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2906E8-C3E3-29CD-9729-8D7B9FAB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A32249-5FEB-D2E5-379A-2BD55CA94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9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1C18B-D98E-DC0B-200D-F96FD178F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F55E98-14D8-C479-350E-0C6024AC5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EF258F-4294-3A06-CECD-8C70A0C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51542C-CF09-8C28-39A2-DE13693F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B11EFA-8022-CCD8-A534-607A5B84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354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5A85F-1A3B-9160-E8B2-019C4744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46C776-F831-73C1-BD22-85A57A14E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F70468-4DC8-34DC-B0BE-4C7863A07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E37F22-0917-7C80-FD28-0E02E50D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2E0A6-9E95-7316-4874-47DD9AAA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111651-F3F1-F0AD-DA1E-4C540414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92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FF8AC-C1D8-37F9-AE4A-05ADB7CCE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EE3D5-1FA1-452D-191B-451F663D3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412B5F-2C09-B55D-EFE4-ED889612C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E7B887-7452-0761-2ECB-1151187B5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64FD35-2E2B-287A-36BA-C26A7262D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63FE59-48F4-F7B3-CEC9-202AF321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349429-358E-E87A-86C4-E14FCEE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EC02EA4-3C1A-A876-500B-5000417FA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31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351C9-526E-BBD9-E76D-AB94DE224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9476BC-171D-1943-AACB-7E3FD796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57F5A6-9213-3949-E9A3-EC75645F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0F5623-EE89-D634-A141-F19AEEAC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659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8C975C-5A58-7D25-D10C-6AD9EDF7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471D7-9CC3-0058-0D92-6F6771B1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526444-39B1-397C-34C1-873C8471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26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9DED4-04EA-28B0-A3DA-CF7A58BA0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AC0DE7-C93A-A370-71F1-B41F83FE9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362C26-769C-A3B0-C6CC-CBBA9E90C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254D09-A94B-6228-C8A7-5EF0486B5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C9B95A-8CF9-158E-BF18-49912415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43358B-CFC5-74E6-B76B-BB39B29F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67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F00F6-1763-3AAB-5A18-33F8EF9A2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015BC1-9E24-5032-3C22-747E9A6B1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CB1A95-0A45-FAF4-A8E9-4ECD65A71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9FEA5D-027F-3F5B-58FD-BD682755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AF8070-2D4E-2783-F71A-60883AEB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95B620-BF56-6FA8-24D2-EFA1AB37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661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74945E6-E2BE-3C25-36AC-3B294E86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5CC891-FA69-65AA-489F-994F3E209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C0718B-989C-50BE-6BB6-315979EE0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863D-3C15-43B6-8492-2A782680912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7053C5-2246-5AB8-83DC-6C047E1D8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77998E-06F0-45F8-2F42-4AB4750BC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C4F8-44C2-415F-9AB2-E2D588339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38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axzRKVThh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19861-74A7-498F-BD06-BE18F09D28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ACTIVIDAD 8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22ADFE-DAE7-4233-9708-1A3A1F21E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5206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s-CL" sz="3600" dirty="0"/>
              <a:t>4°básico</a:t>
            </a:r>
          </a:p>
          <a:p>
            <a:r>
              <a:rPr lang="es-CL" sz="3600" dirty="0"/>
              <a:t>Reconozco y comprendo una biografía</a:t>
            </a:r>
          </a:p>
          <a:p>
            <a:r>
              <a:rPr lang="es-CL" sz="3600" dirty="0"/>
              <a:t>06-05-2024</a:t>
            </a:r>
          </a:p>
        </p:txBody>
      </p:sp>
    </p:spTree>
    <p:extLst>
      <p:ext uri="{BB962C8B-B14F-4D97-AF65-F5344CB8AC3E}">
        <p14:creationId xmlns:p14="http://schemas.microsoft.com/office/powerpoint/2010/main" val="37065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BB70B-48A8-4018-8E7D-DCACA626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2" y="83654"/>
            <a:ext cx="10515600" cy="986597"/>
          </a:xfrm>
        </p:spPr>
        <p:txBody>
          <a:bodyPr/>
          <a:lstStyle/>
          <a:p>
            <a:r>
              <a:rPr lang="es-CL" dirty="0"/>
              <a:t>ANTES DE LA LECTURA: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CE8946-EF20-4A3C-A659-4711CEF7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83503"/>
            <a:ext cx="10515600" cy="5410062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Completa esta ficha de tu vida.</a:t>
            </a:r>
          </a:p>
          <a:p>
            <a:r>
              <a:rPr lang="es-CL" dirty="0"/>
              <a:t>Nombre completo: ___________________________________</a:t>
            </a:r>
          </a:p>
          <a:p>
            <a:r>
              <a:rPr lang="es-CL" dirty="0"/>
              <a:t>Fecha de nacimiento: _________________________________</a:t>
            </a:r>
          </a:p>
          <a:p>
            <a:r>
              <a:rPr lang="es-CL" dirty="0"/>
              <a:t>Nombre de la mamá: _________________________________</a:t>
            </a:r>
          </a:p>
          <a:p>
            <a:r>
              <a:rPr lang="es-CL" dirty="0"/>
              <a:t>Nombre del papá: ____________________________________</a:t>
            </a:r>
          </a:p>
          <a:p>
            <a:r>
              <a:rPr lang="es-CL" dirty="0"/>
              <a:t>Nombre del primer colegio: _____________________________</a:t>
            </a:r>
          </a:p>
          <a:p>
            <a:r>
              <a:rPr lang="es-CL" dirty="0"/>
              <a:t>Mi lugar favorito: _____________________________________</a:t>
            </a:r>
          </a:p>
          <a:p>
            <a:r>
              <a:rPr lang="es-CL" dirty="0"/>
              <a:t>Cosas importantes que he realizado: ___________________________________________________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129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1F2FA-166B-401C-84AB-37AB397B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024270" cy="854075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pic>
        <p:nvPicPr>
          <p:cNvPr id="1026" name="Picture 2" descr="Irma Alvarado Aravena (alvaradoaravena) - Perfil | Pinterest">
            <a:extLst>
              <a:ext uri="{FF2B5EF4-FFF2-40B4-BE49-F238E27FC236}">
                <a16:creationId xmlns:a16="http://schemas.microsoft.com/office/drawing/2014/main" id="{F6CEDD4F-C8BD-4A75-86E8-A6F7ADC07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40" t="7343" r="12211" b="64058"/>
          <a:stretch/>
        </p:blipFill>
        <p:spPr bwMode="auto">
          <a:xfrm>
            <a:off x="644962" y="854075"/>
            <a:ext cx="10433526" cy="501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82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ma Alvarado Aravena (alvaradoaravena) - Perfil | Pinterest">
            <a:extLst>
              <a:ext uri="{FF2B5EF4-FFF2-40B4-BE49-F238E27FC236}">
                <a16:creationId xmlns:a16="http://schemas.microsoft.com/office/drawing/2014/main" id="{D1F3B7E3-3409-4EF1-BFA2-870E3A6D6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0" t="35554" r="17465" b="8213"/>
          <a:stretch/>
        </p:blipFill>
        <p:spPr bwMode="auto">
          <a:xfrm>
            <a:off x="159025" y="145774"/>
            <a:ext cx="6342920" cy="645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A08DEE-68AC-4227-A299-FF9506B44F32}"/>
              </a:ext>
            </a:extLst>
          </p:cNvPr>
          <p:cNvSpPr txBox="1"/>
          <p:nvPr/>
        </p:nvSpPr>
        <p:spPr>
          <a:xfrm>
            <a:off x="6800664" y="472616"/>
            <a:ext cx="478173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5. Escribe 3 aspectos de la vida de Ellen Ochoa que más llamaron tu atención.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57CF92B-5F91-4C26-BF2D-8D949AF16333}"/>
              </a:ext>
            </a:extLst>
          </p:cNvPr>
          <p:cNvSpPr/>
          <p:nvPr/>
        </p:nvSpPr>
        <p:spPr>
          <a:xfrm>
            <a:off x="609600" y="980661"/>
            <a:ext cx="1749287" cy="8613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3E7DB0F-6013-4EDF-A1AA-EBDDC892149F}"/>
              </a:ext>
            </a:extLst>
          </p:cNvPr>
          <p:cNvSpPr/>
          <p:nvPr/>
        </p:nvSpPr>
        <p:spPr>
          <a:xfrm>
            <a:off x="818270" y="2250831"/>
            <a:ext cx="2065607" cy="9815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8344488-63ED-41E6-A3FA-9EC696D25851}"/>
              </a:ext>
            </a:extLst>
          </p:cNvPr>
          <p:cNvSpPr/>
          <p:nvPr/>
        </p:nvSpPr>
        <p:spPr>
          <a:xfrm>
            <a:off x="609600" y="3641187"/>
            <a:ext cx="1749287" cy="8613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D4725AD-0F33-4516-947F-7332E71B0047}"/>
              </a:ext>
            </a:extLst>
          </p:cNvPr>
          <p:cNvSpPr/>
          <p:nvPr/>
        </p:nvSpPr>
        <p:spPr>
          <a:xfrm>
            <a:off x="382171" y="4906769"/>
            <a:ext cx="1976715" cy="8931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930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ES UNA BIOGRAFÍA?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Contestemos juntos…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Ahora veremos la biografía de Horacio Quiroga.</a:t>
            </a:r>
          </a:p>
          <a:p>
            <a:endParaRPr lang="es-CL" dirty="0"/>
          </a:p>
          <a:p>
            <a:r>
              <a:rPr lang="es-MX" dirty="0">
                <a:hlinkClick r:id="rId2"/>
              </a:rPr>
              <a:t>Biografía de Horacio Quiroga | Descubre el Mundo de la Literatura (youtube.com)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5001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ACTIVIDAD 8</vt:lpstr>
      <vt:lpstr>ANTES DE LA LECTURA:</vt:lpstr>
      <vt:lpstr>Leamos:</vt:lpstr>
      <vt:lpstr>Presentación de PowerPoint</vt:lpstr>
      <vt:lpstr>¿QUÉ ES UNA BIOGRAFÍA?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7</dc:title>
  <dc:creator>Vale Tobar</dc:creator>
  <cp:lastModifiedBy>pablo espinosa perez</cp:lastModifiedBy>
  <cp:revision>2</cp:revision>
  <dcterms:created xsi:type="dcterms:W3CDTF">2024-05-02T16:45:04Z</dcterms:created>
  <dcterms:modified xsi:type="dcterms:W3CDTF">2024-05-06T17:22:18Z</dcterms:modified>
</cp:coreProperties>
</file>