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748F2-9A59-FAD0-9CC8-509BE974A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2FF399-2DA4-8732-81A6-6B961E596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06E159-A6A1-9964-3815-66BBEB9B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714DDC-1846-117F-C78B-56A198C48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6A064B-53EB-61BC-AEEA-AB0D5453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683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18374-92AB-39A8-84A7-8BF970AB1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D9114C-1607-29C5-85D9-616AB2710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62E6BD-7776-8D2D-07C8-15633C8EC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9F1645-0E1A-0490-4FB7-0EFB9FA01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16DDD-A0F5-B560-027E-6EADCFB5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97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FF0A10-2CC6-4A62-4307-83C64DCA5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4FB9EC-7707-4A48-1638-52C5FE75A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34FF6A-55FF-B0E0-F0C3-8735F13D9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63102B-5549-3115-2E43-A2E7AE4DF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7828FE-1144-AF9B-9656-5486D1AB9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831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79553-47A4-73A7-F99F-A54FDCACB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2A7109-FD37-3E30-BD76-23B4D7EC3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8C3644-6533-DE74-1087-59CBEFE97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F2968A-6D27-7680-B8C1-DF96C0897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37D81A-6693-20EC-5240-9ABC2C4CD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682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C54ACD-2F19-334E-5665-415F5EA42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7B6C5E-8627-FA42-7AD9-5F01D289D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16FEE1-2BC7-F5D5-CB88-C05F2D96E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4D9003-E7A8-0D18-336D-D30CF943C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4CD03B-125F-5D18-8BD0-6882FEA0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4018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A11CC0-FC7A-CA6D-B1C4-52E86E90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BF7F07-6E14-F603-DBE8-61980864E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3402A6-AE12-5AB2-D1A7-35205D67C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701297-D259-D7E3-BC38-60DA25C7C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262472-831D-7F4E-1FA0-ECCAE0CD5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CE3B77-CC1E-A083-CC5F-52E71C99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253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944D3-5A26-C8E1-0363-A9B3D181D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10FA13-EB67-1CC5-D83D-52480539A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3E05C5-E916-2A30-B291-0C642770A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AAAF83-71F4-C898-518C-24AC146E54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8D9FC72-C946-DB2C-0B24-6F186DD3E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AA138AD-F0BE-3285-2EFB-818EF3CD0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EAF95F-AB54-E7C6-77BF-8F7A5BA3C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915DB7-2483-5B25-832B-6D66F1EFA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443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82E4E4-4198-66C1-98F7-1D2A5EB8A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1EDE45-69D5-F482-4686-2FF12794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4D00D-B667-EFDF-F423-337BC6F12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0E04C9-4271-D856-BC5C-92576275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010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733DB7-AD20-714B-72E5-628C8913F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CA4DB4-087D-8ED0-AB64-C095C812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1704DF-E9D7-2F60-B94C-FCF913CF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28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A2A4EB-5193-3980-3E57-8B1C90999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D709BC-88B7-976C-0667-E75A4D02C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07DAF7-A149-FB77-264F-3A6C01E2E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9AF598-2D4D-9092-AD2D-9F07BA363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A77810-0CE9-D5F2-0877-6BB3734CF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872030-CB7E-6B00-4760-3449DEB40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24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EBF128-05B7-2307-D55A-53EA0CCC0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EA20D4-DCCD-9598-4068-CCC1EEDA8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EC7528-EB13-3690-B307-BC565548D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D06086-6ADD-A895-7767-0B6154C0A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0ABD71-52D3-A90F-D137-ABDFC734E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00AE44-61F3-F32C-8FF0-28E0445D0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997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52AB4F-37DB-4BEA-8C4A-5E752DABC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7BDD33-EBCD-7764-0EC6-27E99C700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EBF30E-C320-9AC7-CA79-E892C010C5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85733-5ACF-401C-86EB-0058D1446BB6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AED176-5EAB-088E-07C4-4F84204A32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011665-BB9B-A9E8-B208-73ED9F7777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983A1-3FFF-4881-8DFF-0AF33F03106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25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</a:t>
            </a:r>
            <a:r>
              <a:rPr lang="es-CL"/>
              <a:t>COMPRENSIÓN 10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¿COMPRENDO UN POEMA?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15-05-2024</a:t>
            </a:r>
          </a:p>
        </p:txBody>
      </p:sp>
    </p:spTree>
    <p:extLst>
      <p:ext uri="{BB962C8B-B14F-4D97-AF65-F5344CB8AC3E}">
        <p14:creationId xmlns:p14="http://schemas.microsoft.com/office/powerpoint/2010/main" val="3677446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956" y="1684175"/>
            <a:ext cx="3620278" cy="927463"/>
          </a:xfrm>
        </p:spPr>
        <p:txBody>
          <a:bodyPr>
            <a:normAutofit fontScale="90000"/>
          </a:bodyPr>
          <a:lstStyle/>
          <a:p>
            <a:r>
              <a:rPr lang="es-CL" dirty="0"/>
              <a:t>Leamos el siguiente poema y cópialo en tu cuaderno:</a:t>
            </a:r>
          </a:p>
        </p:txBody>
      </p:sp>
      <p:pic>
        <p:nvPicPr>
          <p:cNvPr id="4" name="Imagen 3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38187" t="29007" r="39600" b="15938"/>
          <a:stretch/>
        </p:blipFill>
        <p:spPr bwMode="auto">
          <a:xfrm>
            <a:off x="3774234" y="104677"/>
            <a:ext cx="7758403" cy="64734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39839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28098"/>
          </a:xfrm>
        </p:spPr>
        <p:txBody>
          <a:bodyPr/>
          <a:lstStyle/>
          <a:p>
            <a:r>
              <a:rPr lang="es-CL" dirty="0"/>
              <a:t>Contesta: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0005" y="1159419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/>
              <a:t>¿De qué habla el poema?</a:t>
            </a: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 ¿Cómo eran las gotas?</a:t>
            </a: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¿Por qué se dan la mano?</a:t>
            </a: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¿Cuántos versos tiene el poema?</a:t>
            </a: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¿Cuántas estrofas tiene el poema?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706209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61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FICHA DE COMPRENSIÓN 10</vt:lpstr>
      <vt:lpstr>Leamos el siguiente poema y cópialo en tu cuaderno:</vt:lpstr>
      <vt:lpstr>Contesta: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FICHA DE COMPRENSIÓN 11</dc:title>
  <dc:creator>Vale Tobar</dc:creator>
  <cp:lastModifiedBy>pablo espinosa perez</cp:lastModifiedBy>
  <cp:revision>2</cp:revision>
  <dcterms:created xsi:type="dcterms:W3CDTF">2024-05-14T03:49:35Z</dcterms:created>
  <dcterms:modified xsi:type="dcterms:W3CDTF">2024-05-15T18:46:49Z</dcterms:modified>
</cp:coreProperties>
</file>