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85B45-D69F-BCCF-C26D-206AEEBF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06B0F6-7F92-61C4-E737-A0BCECA6B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30C953-D854-0CC0-71FB-E2885EC0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3A9A85-B458-1FD7-C4F3-73B5AF032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BA59CD-90A6-9284-D1A7-49135292A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115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3DCFF-8AAC-2A20-0240-975FD8E8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FE7C21-3E0F-AB51-7D73-45DA39D92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91F9A3-E7A6-62C1-BB4F-528513B7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693CCB-E92F-47A1-8E4D-12F75E34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3F5162-9D1F-E6C1-D105-1E55CAC6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42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475368-B64F-A4A7-CC93-AD01AF4BB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7B7110-E985-E856-AA09-DFF6BD1A1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BC99BD-79E0-89B0-72CD-C36B0A542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4FC27E-894D-54DA-C502-04AD9BD3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301CFB-32D2-88E7-D46A-68D72D3D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443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75D53-C505-2830-65BA-B0414B808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FBF46B-B4FD-9C92-0201-659AFC6A3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984770-3E18-B2B6-36B2-1A0FAA7D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545847-67E4-5951-2486-E652A5F6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7EE1BA-837D-2AE0-3ECD-519012A7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23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A2E64-A651-C86A-6371-FBC807062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40E3C0-4BC9-55CB-244C-4A8C41E66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420D7F-D75E-C29F-525B-053E39FE2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71112C-2281-5FA3-D47E-F225E430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3E6C79-D62F-E648-BA83-557CBCFA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32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CEDA5-A8A8-BB62-E6AC-3EDF65EAF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F07842-6861-C42E-3CFF-C70CFF862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77A58D-6134-EB26-D3C8-6A2C0D6BA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17777E-2184-EA95-AEF8-EF6BC4074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EC7AEF-95CE-520B-35E6-67A7FD9B2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1A3D26-6A02-4505-FB33-88C99680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689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18BAD-6485-6A01-C7C7-852F38D59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52D2EF-5789-B611-A008-B6B1C61D4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2B54D0-9490-31B4-AC0A-7F99BB158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8F32A5-BBBC-3170-EAE5-70B3F4AF1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DEF1DC-AC79-29FF-4838-891D2D4D0E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6A8E53-6386-CB68-A9B5-D9FF45834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D20347-852A-D9C6-EABA-C3DEF010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AD4303-C2BC-C4F5-72BD-833407190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121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9C5C3-1551-E218-5435-0F4190F70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FA2D82-C77F-F5B9-FE01-456E214E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A160B8-FB72-37FA-72AC-604B8B8C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DDCC7A-5028-D29B-92AF-DED8BFEB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19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5E3442-7656-1607-5A70-3C719A84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531ABA-724C-62B9-630D-247AB433C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6BA94D-3BD0-C8CF-4351-A009CD31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747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344D0-BCDE-C306-8B6D-D6C43938E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9A0C17-366C-05C1-4895-702B35C4F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0B6BE1-B995-130E-F59C-9464BAE4D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D394D3-6170-B0DF-7E21-7CF111B9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8B73B3-F308-C717-FDE3-F30B85FB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EFAB0E-A395-71C0-A467-88C48D4C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237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D784A-3C16-318A-95FE-D0DFC4B98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C4B6DF-DC0E-BE46-F7EA-1513EEF7E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573425-8126-4BDD-43BF-A0C3B4A47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12B03F-8655-8CA8-B9F6-9A88D09A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768CE8-2902-E74E-D477-DD3E6462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9C49D6-9353-CA5D-4587-425F2D03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341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154C1B-055C-BDB5-5413-4442FA68E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BF185-5B92-A2FD-507B-D8C2ED7B8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4C91D7-875D-171A-0C36-3D806386A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2E797-32F2-4501-B43F-110DAE88AE74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079293-86BC-A744-BFBF-DC23E3334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53E42E-0904-7A81-B898-F9E22A5FB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1D5F-F374-428A-B155-0F32F2DAF9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30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8B9D5-A514-449C-A1CE-1C0DA4A03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RETROALIMENTACIÓN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CCE881-1E94-F72A-6870-2339D70AD6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Retroalimentación control de lectura mes de mayo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29-05-2024</a:t>
            </a:r>
          </a:p>
        </p:txBody>
      </p:sp>
    </p:spTree>
    <p:extLst>
      <p:ext uri="{BB962C8B-B14F-4D97-AF65-F5344CB8AC3E}">
        <p14:creationId xmlns:p14="http://schemas.microsoft.com/office/powerpoint/2010/main" val="41731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9CAA6-7577-E571-AF8B-573F485D1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esta clase continuaremos con la elaboración del acordeón literario del libro que eligieron para leer este mes.</a:t>
            </a:r>
          </a:p>
          <a:p>
            <a:endParaRPr lang="es-CL" dirty="0"/>
          </a:p>
          <a:p>
            <a:r>
              <a:rPr lang="es-CL" dirty="0"/>
              <a:t>Recuerda seguir las indicaciones de la profesora.</a:t>
            </a:r>
          </a:p>
          <a:p>
            <a:endParaRPr lang="es-CL" dirty="0"/>
          </a:p>
          <a:p>
            <a:r>
              <a:rPr lang="es-CL" dirty="0"/>
              <a:t>Una vez terminado su trabajo se le entregará la calificación y una reflexión sobre como resultó todo en esta evaluación.</a:t>
            </a:r>
          </a:p>
        </p:txBody>
      </p:sp>
    </p:spTree>
    <p:extLst>
      <p:ext uri="{BB962C8B-B14F-4D97-AF65-F5344CB8AC3E}">
        <p14:creationId xmlns:p14="http://schemas.microsoft.com/office/powerpoint/2010/main" val="4214227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RETROALIMENTACIÓN 4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 DE RETROALIMENTACIÓN 4</dc:title>
  <dc:creator>Vale Tobar</dc:creator>
  <cp:lastModifiedBy>pablo espinosa perez</cp:lastModifiedBy>
  <cp:revision>1</cp:revision>
  <dcterms:created xsi:type="dcterms:W3CDTF">2024-05-28T21:04:44Z</dcterms:created>
  <dcterms:modified xsi:type="dcterms:W3CDTF">2024-05-29T14:44:03Z</dcterms:modified>
</cp:coreProperties>
</file>