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4B558-B177-0362-DFF2-66C37F4C5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5AFB1B-6C33-35C4-67C0-F9849720B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0A3B26-0694-789F-0C75-E30AA8E0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4847339-8AB1-2A0A-67AE-5FEE6077F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2D19A8-29B0-0602-B0F2-3DFC9A628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748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79FAA1-9FC0-F901-41FF-CB648242B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B25C05-86BE-54F7-976E-9E11122AE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B60DEC-CE24-9BD3-FB8D-68E190795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CDDABC-6DBB-0C17-DEDE-9FD909EEC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8D0207-7385-4D25-1279-5C66E14C2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5817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3875882-3FFA-1DD8-526E-D98D35F1F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4CC392E-7E1D-8684-3D45-AF69060D3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BC2219-0D18-2DDA-BE9C-6E04F36FD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AECD81-806D-EF6B-08D4-948D6B4D7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AB5F7C-D6D7-97CD-3097-1CD349EEB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142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E90EEF-9983-F2ED-D4EE-9C0B01F33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0CE409-CEBD-F6C3-21A1-4B5B8EC0D0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016C1A-B241-4F76-A4A4-942CBB15A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00E656-F2CB-07FD-B652-122B1B9CE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827AA6-56C1-0F44-516A-56B93BD1A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01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5A3E46-2159-5642-E413-98A36537E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A74F60-E559-C944-20BB-962FFC36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A13FEF-50F6-FCF8-A794-EB8D25B55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DFAD61-A92F-9C1D-B1A1-92A57AEBA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E7A61F-0BAD-3461-831B-22B9F2FDF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6023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124F2-1622-E238-FB2A-3466C41C1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47D7D9-7D39-98CE-00A4-4CA0B2EE2E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B217D-EAC3-498E-3BE1-5208C7E036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6A8721-F9FC-CC63-FB48-3BDA0E6AC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5C6A048-2E06-9A5D-815E-CDC7E39B2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0F45D7-7485-D307-DC88-BEB1FECF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4883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EDE17F-1DB5-D57E-28E3-7C8AAE6996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7F53D5-B12C-0C0D-FE4E-DE0033A678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230AB05-024A-1C8A-596D-4FA2C4A85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2D8177E-E3F7-F624-B51A-D7E46F730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2E700DB-6713-AF85-B216-EC48A92712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60E4314-83D4-62CB-0905-00154FB4D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442D79-AAA2-5E74-C48B-EE5850142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2E20EC6-CDA0-2036-4013-14CF4E0F1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5339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494381-2335-59E4-B667-05E19D9B3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B143AA-E226-1855-8DF2-2472353EA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AD677D-C26A-8686-02F5-321651BB0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4F4D87C-D9CD-AF39-E768-8B6CE4DEE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323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A4004C4-B59F-BBB4-71C7-AD0E69CE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F86D03-5AA5-A807-4A53-C9A7B3BD8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1FECA9-E74E-887C-BCD9-2E1F047FD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934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5EC6E2-A8CE-AF4B-3779-0D1670A75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CAA5E2-65AD-A694-5B48-46BF1E711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42535E5-1978-049B-A238-E82CAD4993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542576-C904-C4D8-2800-669AECFDB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E44FAB-D0B1-C671-BEB7-6D4C50CF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2C29C2-8EB6-3084-8BE5-4C844C45A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2489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1E99B3-508B-188F-DE6D-0E15D0137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703D7CC-400B-2F36-55E7-025E8F6A47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A3B17C-B18F-FC56-0BD0-21EAD8C92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3B636F-9148-E161-3D06-AE781F9A7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A393AC5-BBBD-240C-DE80-311336F45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2CF090-F4AF-8DC7-093F-ABB9E356B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04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9687AA6-D2FC-EFF1-BE3A-B51926A0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98650A-190B-450A-DAD1-8298F3DC6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6C726B-A57C-15C5-E429-17A8FEBFCC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687B-6B05-45DA-B7AF-42AD6E04B0EC}" type="datetimeFigureOut">
              <a:rPr lang="es-CL" smtClean="0"/>
              <a:t>29-05-2024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93960A-072D-12BD-E117-7E4C5CA29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F8F817-6D17-8FAE-CC91-BA0C90F5B5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2C4DF-E5E1-4264-9F0F-CCEC2B60A85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386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98B9D5-A514-449C-A1CE-1C0DA4A037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RETROALIMENTACIÓN 4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CCE881-1E94-F72A-6870-2339D70AD6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Retroalimentación control de lectura mes de mayo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29-05-2024</a:t>
            </a:r>
          </a:p>
        </p:txBody>
      </p:sp>
    </p:spTree>
    <p:extLst>
      <p:ext uri="{BB962C8B-B14F-4D97-AF65-F5344CB8AC3E}">
        <p14:creationId xmlns:p14="http://schemas.microsoft.com/office/powerpoint/2010/main" val="41731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49CAA6-7577-E571-AF8B-573F485D1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En esta clase continuaremos con las disertaciones del libro que eligieron para leer este mes.</a:t>
            </a:r>
          </a:p>
          <a:p>
            <a:endParaRPr lang="es-CL" dirty="0"/>
          </a:p>
          <a:p>
            <a:r>
              <a:rPr lang="es-CL" dirty="0"/>
              <a:t>Recuerda escuchar con respeto y atención a tus compañeros.</a:t>
            </a:r>
          </a:p>
          <a:p>
            <a:endParaRPr lang="es-CL" dirty="0"/>
          </a:p>
          <a:p>
            <a:r>
              <a:rPr lang="es-CL" dirty="0"/>
              <a:t>Una vez terminado su trabajo se le entregará la calificación y una reflexión sobre como </a:t>
            </a:r>
            <a:r>
              <a:rPr lang="es-CL"/>
              <a:t>resultó esta </a:t>
            </a:r>
            <a:r>
              <a:rPr lang="es-CL" dirty="0"/>
              <a:t>evaluación.</a:t>
            </a:r>
          </a:p>
        </p:txBody>
      </p:sp>
    </p:spTree>
    <p:extLst>
      <p:ext uri="{BB962C8B-B14F-4D97-AF65-F5344CB8AC3E}">
        <p14:creationId xmlns:p14="http://schemas.microsoft.com/office/powerpoint/2010/main" val="42142279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60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RETROALIMENTACIÓN 4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DE RETROALIMENTACIÓN 4</dc:title>
  <dc:creator>Vale Tobar</dc:creator>
  <cp:lastModifiedBy>pablo espinosa perez</cp:lastModifiedBy>
  <cp:revision>1</cp:revision>
  <dcterms:created xsi:type="dcterms:W3CDTF">2024-05-28T21:03:46Z</dcterms:created>
  <dcterms:modified xsi:type="dcterms:W3CDTF">2024-05-29T14:44:42Z</dcterms:modified>
</cp:coreProperties>
</file>