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D8351-D8CB-E58B-54AF-A2A1DF460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B3F0802-4E66-4D4A-C103-E4B80ECB4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AA4593-CA07-1571-E03D-C44D39675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8FEB1C-94E1-E31D-C038-6263BB1DE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96A0BD-E5FE-EB12-2709-C500EB5E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8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747712-168C-3464-BCEF-7F6CA13B6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D7DD1C-6742-68CD-7C17-6850C47A1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A0D6EA-AAEA-0554-0893-CE91AF36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0F9E1-8B62-7748-CDB4-A34506912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2E092-794D-E16B-E8EE-7068E9358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67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C446A7-A8EE-C2E5-F21D-86AFB173CC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BD63AF-9D2D-14F2-CBE0-403775E33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2B20C-F7B7-48F0-636C-5725C7E7E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21D61D-22CA-99EB-26A5-6C0F00F3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805BF8-4356-5447-F4DF-55C74CEDE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610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DBEF10-177A-9D51-1C22-E30AB9790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BFDE29-2A65-87B9-F773-267E0247A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2A8245-A3EF-F6A7-9C07-F8EE9FB5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A6B72-3D88-1EE8-1FE1-4B4F5D5D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CDF4A2-67D1-A0A8-D930-8A99EA97D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83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E3234-C0AA-1BD8-BB19-DEBD19999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4D6BBE-26A7-A0F8-91D9-5977C6F86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CFF28C-BC83-0820-9DA0-2371DBEAB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F4F17C-28EB-0875-6E76-807B92E37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0CBB8C-2BEB-3F4F-8848-DCE9A98C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05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A988E-DD66-07FD-7033-496B7139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F0824B-B088-D90B-72AC-FBF022D101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995E30-87D7-712E-0526-11430CCCE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080371-4F58-2DCA-F79A-B89D8A6D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D5776A-FAB7-F93F-77FE-D8A70CEF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AE511F-6A85-D83D-2C15-0B31B2AE4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373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BF41B3-E95E-BC8E-A23A-1DD17A92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F1B81F-D06D-5428-5D62-DB8924F89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66430A-8CE5-6B40-40BA-3ADDBB9BC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38A7906-AC8E-D603-50C6-DA33ACF12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6913254-A9C5-9C11-E1A2-001E6B881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A8609A9-446D-5630-3887-2C6B1F0B0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0FD14B-BE9F-8BBD-B35E-F506BDAB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A7CAB21-FC61-BB5E-C2BE-28A90364B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218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DC283E-4728-BB54-E8B4-D113F0C3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F2E5EC-3847-965C-D8E7-251D8E8FE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8E7D828-591A-DD14-9785-24A918E5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76E0D0-52C6-2A2E-A21E-CB091927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2670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0DD9A8-2378-16D8-42EC-8CDBB46A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6FCB98-248A-9CB7-BBB2-FCD17D28A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9EEDA8-FD1A-9F59-CDBE-D7A17F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37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694F74-DA54-147D-B5A6-965E7114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2F2705-A313-B26A-0494-0A35E004B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59F4FC-31CD-C629-14EF-1AF21F9596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346FA1-1964-10D3-4FB9-2FC9470A8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F14608-8CEE-BE07-8A66-59E95B666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99DC17-A5FF-EEEA-817B-8AD965BE6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B8576-B1F1-944F-B3BD-5D6692ACE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980C4D-617C-9B84-6C62-E32B1062E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6ECA46-0EA3-2AB7-3A4A-E55696FFA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2D55AB-006E-BACE-AC3D-A0159DFFC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ECCF06-3340-FFB6-7BBE-A2DA2FABC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8541D1-A36A-86D9-678D-CDAC3DA2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04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00113C-8F0A-5C2B-A282-D73D41F88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9C199-F44F-DB30-42C0-4DB279B07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1A2D2B-030C-5B50-FC32-5D26B7388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1F54-94F1-4C07-A167-C617AE2F5567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20D8A7-717D-19C2-B283-3D7C24A0B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46FB09-FC56-0A57-EECE-34FAD50A86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78458-DC5D-4978-86B5-BB302BE3B2B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263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EL LENGUAJE FIGURADO</a:t>
            </a:r>
          </a:p>
          <a:p>
            <a:r>
              <a:rPr lang="es-CL" dirty="0"/>
              <a:t>24-05-2024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97512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Lee los poemas de la página 56.  Escoge uno y realiza lo siguiente: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Extrae 4 versos que estén en lenguaje figurado y escribe su significado.  </a:t>
            </a:r>
          </a:p>
          <a:p>
            <a:pPr marL="514350" indent="-514350">
              <a:buFont typeface="+mj-lt"/>
              <a:buAutoNum type="arabicPeriod"/>
            </a:pPr>
            <a:endParaRPr lang="es-CL" sz="3600" dirty="0"/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Luego dibuja sobre el poema escogido.</a:t>
            </a:r>
          </a:p>
          <a:p>
            <a:pPr marL="514350" indent="-514350">
              <a:buFont typeface="+mj-lt"/>
              <a:buAutoNum type="arabicPeriod"/>
            </a:pPr>
            <a:endParaRPr lang="es-CL" sz="3600" dirty="0"/>
          </a:p>
          <a:p>
            <a:pPr marL="0" indent="0">
              <a:buNone/>
            </a:pPr>
            <a:r>
              <a:rPr lang="es-CL" sz="3600" dirty="0"/>
              <a:t>La profesora te entregará un esquema para completar.</a:t>
            </a:r>
          </a:p>
        </p:txBody>
      </p:sp>
    </p:spTree>
    <p:extLst>
      <p:ext uri="{BB962C8B-B14F-4D97-AF65-F5344CB8AC3E}">
        <p14:creationId xmlns:p14="http://schemas.microsoft.com/office/powerpoint/2010/main" val="111451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10</vt:lpstr>
      <vt:lpstr>Lee los poemas de la página 56.  Escoge uno y realiza lo siguiente: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COMPRENSIÓN 10</dc:title>
  <dc:creator>Vale Tobar</dc:creator>
  <cp:lastModifiedBy>pablo espinosa perez</cp:lastModifiedBy>
  <cp:revision>1</cp:revision>
  <dcterms:created xsi:type="dcterms:W3CDTF">2024-05-22T23:37:43Z</dcterms:created>
  <dcterms:modified xsi:type="dcterms:W3CDTF">2024-05-29T21:28:04Z</dcterms:modified>
</cp:coreProperties>
</file>