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9D00E6-E2D4-0630-17EF-1AA0C167D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438CEC5-75AA-E8F0-ABCF-654700152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9C3221-4A67-3057-5BFE-7AAC37592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3A700-99C9-4054-95C9-7736FBF3C493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2887A2-34E0-37E3-399B-694639B19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317445-429B-95D7-CA70-744EC5836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D023-AD46-4E04-B338-B7CFD0F6F2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8982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853F9F-A6BF-01E7-31C2-89EC526D6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FF5CCC5-66C5-E9DD-234C-C8FD7F1B32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45D024-4A88-563A-3F4D-D091C6241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3A700-99C9-4054-95C9-7736FBF3C493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5A6967-390E-E89E-E7BA-1D6E22A0B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AF1096-8FF1-0AFD-FEF4-34A626E9F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D023-AD46-4E04-B338-B7CFD0F6F2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6537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53BA2E2-CDD2-7B6A-8F04-CB75CB5CB2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CF13A78-933D-D86A-127B-9902CC7986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297D40-F86B-919B-BEB3-0B2732FCA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3A700-99C9-4054-95C9-7736FBF3C493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3F00F6-5966-444B-3D01-FC223D867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6AEEE2-8738-4117-92D5-C23C0D218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D023-AD46-4E04-B338-B7CFD0F6F2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0330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08DF74-C2C1-4B4B-4522-0CB8BA357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61F782-9BF2-FCD9-A27C-E8482E14B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63D274-8202-6704-CF61-C915F7F9A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3A700-99C9-4054-95C9-7736FBF3C493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148CBF-07E3-A4A6-6376-028825D23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66B578-960E-E00A-1493-9C822BB8E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D023-AD46-4E04-B338-B7CFD0F6F2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2651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A4E6A4-4BF7-49ED-A1B5-D5301CBAF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1AA5231-2B46-030C-B83E-29CB8EB5C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DDC046-DA08-CC12-C4B9-1533C82C4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3A700-99C9-4054-95C9-7736FBF3C493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106DAD-5788-678D-0A31-85FE1A10B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3A666E-1C42-603B-C6A4-A69CAA7A1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D023-AD46-4E04-B338-B7CFD0F6F2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473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3E5105-B7B7-DF2F-4955-892BA083E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36BA45-6BE2-7D31-BAEB-38A92D271A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3DB8C20-39C2-0DE1-903D-7021A29B52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77FF50D-4919-D605-632B-1A0D13CE8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3A700-99C9-4054-95C9-7736FBF3C493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834A435-240D-745C-E5E7-C93532A30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AD12662-5855-A731-87BD-91AD63997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D023-AD46-4E04-B338-B7CFD0F6F2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0210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AFC41D-97C4-051A-B57A-47357154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2306A00-9098-83AB-368C-359371AC9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04E55BB-3B06-BBFA-DB69-7C2E0B38C4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2D52162-B258-3BD6-336C-2FDD0CC2C9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C8AFC25-CD92-5468-E969-EEAB056F74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A82C7D9-0DE4-F158-70EE-E779EAE70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3A700-99C9-4054-95C9-7736FBF3C493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1525E8E-3BD5-9F78-43E9-DBB7D7F44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FF0B3EF-3ECF-0882-6EC7-B6C928D60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D023-AD46-4E04-B338-B7CFD0F6F2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2690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CF0AA2-8FDB-5626-2390-6646BA6FB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6C78983-68CC-27A0-E81F-C14CAE42C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3A700-99C9-4054-95C9-7736FBF3C493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6BF58B6-B79C-6753-59A3-142CC24D6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E680007-1E23-98F7-35F0-85001FDF3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D023-AD46-4E04-B338-B7CFD0F6F2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3297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1430A3F-B80C-B6FF-A89E-1351689E5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3A700-99C9-4054-95C9-7736FBF3C493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3113515-D7A7-D589-0E2A-0BA38B220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E83B38E-6158-2AFC-EAD0-598632DEC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D023-AD46-4E04-B338-B7CFD0F6F2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9304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3D1D59-2095-39DB-18CB-F590C8916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915172-1CD3-D72C-502C-75BF87E0A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B6807EE-D01B-167D-B3C9-5DC2FF38FE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77F3F96-6049-9BD0-7CA5-6E349B9DA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3A700-99C9-4054-95C9-7736FBF3C493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F465E8-4A2A-97D9-54F5-C80749438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C986506-8639-9394-43EA-0EDA0B188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D023-AD46-4E04-B338-B7CFD0F6F2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5101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933CD5-473A-74AB-EB8A-F27E3EF9A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1DF4182-19BC-D4EF-1891-DCAA46B566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0D8C234-8873-C0EE-C9D6-A49E0540BD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802AD8A-DC72-C938-5BBF-CCBC5FB76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3A700-99C9-4054-95C9-7736FBF3C493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584C7C-6615-4BC5-118B-85822340E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98B15F-4108-0588-3179-317926465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D023-AD46-4E04-B338-B7CFD0F6F2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720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D8F62F7-F6EF-A2E0-1828-DFF821900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EE7AA4-A7D9-2460-14BA-FE953AA2F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276E02-268E-E449-A96C-D1C645DC25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3A700-99C9-4054-95C9-7736FBF3C493}" type="datetimeFigureOut">
              <a:rPr lang="es-CL" smtClean="0"/>
              <a:t>27-05-2024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608789-41AF-88D9-80DA-8FF95C66E3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BC9EC9-0782-4CEA-5166-CB096B4890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3D023-AD46-4E04-B338-B7CFD0F6F20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1178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113F2A-C5AC-8E8C-6CBC-DAE8E1E7EA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</a:t>
            </a:r>
            <a:r>
              <a:rPr lang="es-CL"/>
              <a:t>COMPRESIÓN 11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2E6A9D-1EE1-C9D1-FF90-7FD1A31BB7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LIBRO DEL MES DE MAYO</a:t>
            </a:r>
          </a:p>
          <a:p>
            <a:r>
              <a:rPr lang="es-CL" dirty="0"/>
              <a:t>3°BÁSICO</a:t>
            </a:r>
          </a:p>
          <a:p>
            <a:r>
              <a:rPr lang="es-CL" dirty="0"/>
              <a:t>27-05-2024</a:t>
            </a:r>
          </a:p>
        </p:txBody>
      </p:sp>
    </p:spTree>
    <p:extLst>
      <p:ext uri="{BB962C8B-B14F-4D97-AF65-F5344CB8AC3E}">
        <p14:creationId xmlns:p14="http://schemas.microsoft.com/office/powerpoint/2010/main" val="2385059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EF4164-FB8C-3D39-2FB1-E5895F503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Contesta las siguientes preguntas.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2D9926-F65C-7DCB-1926-304860C42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1.- ¿Cuál es el nombre del libro que escogiste?</a:t>
            </a:r>
          </a:p>
          <a:p>
            <a:r>
              <a:rPr lang="es-CL" dirty="0"/>
              <a:t>2.- ¿Quién es el autor?</a:t>
            </a:r>
          </a:p>
          <a:p>
            <a:r>
              <a:rPr lang="es-CL" dirty="0"/>
              <a:t>3.- ¿Por qué lo escogiste? Argumenta.</a:t>
            </a:r>
          </a:p>
          <a:p>
            <a:r>
              <a:rPr lang="es-CL" dirty="0"/>
              <a:t>4.- ¿Qué enseñanza te deja el libro?</a:t>
            </a:r>
          </a:p>
          <a:p>
            <a:r>
              <a:rPr lang="es-CL" dirty="0"/>
              <a:t>5.- Nombra a los personajes y descríbelos.</a:t>
            </a:r>
          </a:p>
        </p:txBody>
      </p:sp>
    </p:spTree>
    <p:extLst>
      <p:ext uri="{BB962C8B-B14F-4D97-AF65-F5344CB8AC3E}">
        <p14:creationId xmlns:p14="http://schemas.microsoft.com/office/powerpoint/2010/main" val="1975023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496DFC-7A5F-3ED5-1A63-4C01C6290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Escribe brevemente de que se trata tu libro siguiendo la estructura del siguiente esquema.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01AF5540-9D3A-7959-100C-C74A1248E864}"/>
              </a:ext>
            </a:extLst>
          </p:cNvPr>
          <p:cNvSpPr/>
          <p:nvPr/>
        </p:nvSpPr>
        <p:spPr>
          <a:xfrm>
            <a:off x="1113182" y="1690688"/>
            <a:ext cx="5367130" cy="17383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361BC14-02D3-9FE9-6207-604CBAE63334}"/>
              </a:ext>
            </a:extLst>
          </p:cNvPr>
          <p:cNvSpPr/>
          <p:nvPr/>
        </p:nvSpPr>
        <p:spPr>
          <a:xfrm>
            <a:off x="6480312" y="1690688"/>
            <a:ext cx="4598505" cy="17383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550C638F-ACA7-D51C-3D99-5FFBB9FB9665}"/>
              </a:ext>
            </a:extLst>
          </p:cNvPr>
          <p:cNvSpPr/>
          <p:nvPr/>
        </p:nvSpPr>
        <p:spPr>
          <a:xfrm>
            <a:off x="1113182" y="3429001"/>
            <a:ext cx="5367130" cy="156707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B061EE7-9401-CEBD-78BF-E190C0264B42}"/>
              </a:ext>
            </a:extLst>
          </p:cNvPr>
          <p:cNvSpPr/>
          <p:nvPr/>
        </p:nvSpPr>
        <p:spPr>
          <a:xfrm>
            <a:off x="6480312" y="3428999"/>
            <a:ext cx="4598505" cy="156707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99E24E82-DBE3-2E54-D374-C2AA4182FCE6}"/>
              </a:ext>
            </a:extLst>
          </p:cNvPr>
          <p:cNvSpPr/>
          <p:nvPr/>
        </p:nvSpPr>
        <p:spPr>
          <a:xfrm>
            <a:off x="1113182" y="4982471"/>
            <a:ext cx="5367130" cy="156707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7060A2F-4E87-72F4-2B7E-26C3B5772828}"/>
              </a:ext>
            </a:extLst>
          </p:cNvPr>
          <p:cNvSpPr/>
          <p:nvPr/>
        </p:nvSpPr>
        <p:spPr>
          <a:xfrm>
            <a:off x="6480312" y="4989269"/>
            <a:ext cx="4598505" cy="156707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A6B25ACB-F997-6741-3899-D2BAA05AD83C}"/>
              </a:ext>
            </a:extLst>
          </p:cNvPr>
          <p:cNvSpPr/>
          <p:nvPr/>
        </p:nvSpPr>
        <p:spPr>
          <a:xfrm>
            <a:off x="1113182" y="1751703"/>
            <a:ext cx="73930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Inicio</a:t>
            </a:r>
            <a:endParaRPr lang="es-E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117F0358-EC69-83EA-939D-6968F73CBC51}"/>
              </a:ext>
            </a:extLst>
          </p:cNvPr>
          <p:cNvSpPr/>
          <p:nvPr/>
        </p:nvSpPr>
        <p:spPr>
          <a:xfrm>
            <a:off x="1145243" y="5049571"/>
            <a:ext cx="675186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s-E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Final</a:t>
            </a:r>
            <a:endParaRPr lang="es-E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D0A92AE3-47AF-BF4B-E1C6-D6F35F36235C}"/>
              </a:ext>
            </a:extLst>
          </p:cNvPr>
          <p:cNvSpPr/>
          <p:nvPr/>
        </p:nvSpPr>
        <p:spPr>
          <a:xfrm>
            <a:off x="1113181" y="3482501"/>
            <a:ext cx="1272209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Desarrollo</a:t>
            </a:r>
            <a:endParaRPr lang="es-E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FE810B8E-1C2D-1180-AC9B-DE3F2B57472A}"/>
              </a:ext>
            </a:extLst>
          </p:cNvPr>
          <p:cNvSpPr/>
          <p:nvPr/>
        </p:nvSpPr>
        <p:spPr>
          <a:xfrm>
            <a:off x="6480312" y="3427829"/>
            <a:ext cx="83869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Dibujo</a:t>
            </a:r>
            <a:endParaRPr lang="es-E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0D9AB405-9C30-95A3-F982-49FF2B34979B}"/>
              </a:ext>
            </a:extLst>
          </p:cNvPr>
          <p:cNvSpPr/>
          <p:nvPr/>
        </p:nvSpPr>
        <p:spPr>
          <a:xfrm>
            <a:off x="6488839" y="1697486"/>
            <a:ext cx="83869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Dibujo</a:t>
            </a:r>
            <a:endParaRPr lang="es-E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3D01ACA1-83B8-A8B6-01A1-C6AA3D5FFE38}"/>
              </a:ext>
            </a:extLst>
          </p:cNvPr>
          <p:cNvSpPr/>
          <p:nvPr/>
        </p:nvSpPr>
        <p:spPr>
          <a:xfrm>
            <a:off x="6552320" y="4989268"/>
            <a:ext cx="838691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Dibujo</a:t>
            </a:r>
            <a:endParaRPr lang="es-E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1842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Panorámica</PresentationFormat>
  <Paragraphs>17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Tema de Office</vt:lpstr>
      <vt:lpstr>TALLER DE COMPRESIÓN 11</vt:lpstr>
      <vt:lpstr>Contesta las siguientes preguntas.</vt:lpstr>
      <vt:lpstr>Escribe brevemente de que se trata tu libro siguiendo la estructura del siguiente esquema.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COMPRESIÓN 11</dc:title>
  <dc:creator>Vale Tobar</dc:creator>
  <cp:lastModifiedBy>pablo espinosa perez</cp:lastModifiedBy>
  <cp:revision>1</cp:revision>
  <dcterms:created xsi:type="dcterms:W3CDTF">2024-05-27T01:44:29Z</dcterms:created>
  <dcterms:modified xsi:type="dcterms:W3CDTF">2024-05-27T13:21:38Z</dcterms:modified>
</cp:coreProperties>
</file>