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2B6573-1E02-27D8-6223-CB2A6DA1BB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C2E8116-90EF-6774-7FD6-CC13A8C60C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8D8482-4AF8-22F9-2C46-03CC35359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BF2C-CBE3-4263-89E9-783743421311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05BE82-2433-3719-1690-95845016E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320C98-BB58-5041-6988-CB6C677BC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77C4-0011-4610-9227-68985E3EB0B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9624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A024C6-B286-ED89-F8B2-05DD05FF5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4E0556-6BCC-D39A-C982-FD8A75CA51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2E518D-3A40-CE08-787A-FCE253DD4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BF2C-CBE3-4263-89E9-783743421311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09B83D-893B-3622-AFB7-D2AB06F26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049392-46C8-2E9D-4D71-FAD1147DD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77C4-0011-4610-9227-68985E3EB0B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35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8E83B9-25A6-5BFC-E3EF-ABB101E7DE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1B384FC-B3D7-1CE0-35E7-5E9C687FC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8DD73B-B7E8-80CC-CBEA-548D61AFD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BF2C-CBE3-4263-89E9-783743421311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7927F8-FC21-FA39-69AB-F94AEFC7A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EC46CA-96CC-F4E1-E017-900FB8C3E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77C4-0011-4610-9227-68985E3EB0B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639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5A3D2E-9454-039D-D2ED-3952E156F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4B686D-C4BA-0B5E-1158-0D15E1158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69B1C3-CDBF-F874-CE5A-22E6F08F9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BF2C-CBE3-4263-89E9-783743421311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2A1EC5-B374-24A5-177F-BC2AF94F5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E90C25-CE3E-1C55-22F5-F4D09CE9E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77C4-0011-4610-9227-68985E3EB0B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7104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578B38-0E7F-663B-2097-019080E4E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7815744-C3AC-9A04-9E88-0B60DE18E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B89581-3E7F-F512-B49C-DBECDC796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BF2C-CBE3-4263-89E9-783743421311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799844-C8C4-986E-C0A2-E71DFF12E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B7223B-58F2-8205-1467-A1DED1F53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77C4-0011-4610-9227-68985E3EB0B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3820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11ED8F-0802-4453-501D-BC1CCBFF9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FA8D60-82C7-A03E-AB4B-DFC42611A1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7A452D-B073-4F51-97EE-CE28EBD5E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72DB11-7E22-5998-3B26-7E4CDDF54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BF2C-CBE3-4263-89E9-783743421311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913840-AD63-015A-F9A8-8F1ED32F1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579E81-F1B3-A3E8-D422-74384549A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77C4-0011-4610-9227-68985E3EB0B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6831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B56915-58DD-92FE-0E41-208A97BB8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D3DA05-3CE0-58FD-70FF-09285ED0B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EA03B58-2086-ACB6-7A55-C513888FA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4A7958F-34AB-0811-B536-BDBA09DBAD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4BFCCEC-F598-28ED-D1FE-C15CBBC915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1E4EAE0-F382-838A-9C50-7177E28BE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BF2C-CBE3-4263-89E9-783743421311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95E9DE2-4307-5FCA-6939-D3821205D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410C7C5-03A2-C6DE-5C9F-EDE167B83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77C4-0011-4610-9227-68985E3EB0B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8835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5D5084-3982-5A02-6212-09FF5F20C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BB0D54-D083-3364-BE44-0115AAAAE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BF2C-CBE3-4263-89E9-783743421311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6B4C44C-A1F6-309E-5409-2FD6F6E0D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4087605-2D73-9B46-B406-E15226D6D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77C4-0011-4610-9227-68985E3EB0B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635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17E9906-0E59-4299-C5E8-6177CB0C4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BF2C-CBE3-4263-89E9-783743421311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20027B6-B8C0-9412-2815-C21BBD056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AF170F-E6A3-3AAA-30F0-7E281EB1C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77C4-0011-4610-9227-68985E3EB0B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803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341C40-A925-C757-0E5F-FD2145C26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6BFB21-6FDA-551E-AE85-CFC531EA2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3619DE6-8752-6275-0365-3DC8FF120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F363C8-4EA0-8063-FACF-DD78314C4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BF2C-CBE3-4263-89E9-783743421311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DCCF52C-0B59-678A-54C9-09D23E801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07F361-9635-7BEB-5131-EE001A83D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77C4-0011-4610-9227-68985E3EB0B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1474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5DA730-78C4-AD0B-2B71-559B7C11C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375F442-0EEA-C386-96F5-B627BAA400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199AC85-B15E-7E93-DEDE-72172FBBE9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0D05C6-1736-9DE9-6ED6-C0C1C8521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BF2C-CBE3-4263-89E9-783743421311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DE1A274-15E5-8C28-EE4A-3251A0A78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82EBD7-F7EE-A0FA-9540-2E4BACCA7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77C4-0011-4610-9227-68985E3EB0B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008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59B0513-E79C-C080-ABD0-0C75D04AD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5995F2-C244-F528-1104-09BDAF6CA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CCCE23-7642-B3CE-98B9-2582DA0B6B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FBF2C-CBE3-4263-89E9-783743421311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76E176-9DD9-FF5F-174E-573FE93A0E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2E847E-0E10-0BF3-6FFC-48B7543746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A77C4-0011-4610-9227-68985E3EB0B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3923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5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Utilizo Técnicas de comprensión: Secuenciar.</a:t>
            </a:r>
          </a:p>
          <a:p>
            <a:r>
              <a:rPr lang="es-CL" dirty="0"/>
              <a:t>25-04-2024</a:t>
            </a:r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3249105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3027" y="170630"/>
            <a:ext cx="11227287" cy="1382537"/>
          </a:xfrm>
        </p:spPr>
        <p:txBody>
          <a:bodyPr>
            <a:normAutofit fontScale="90000"/>
          </a:bodyPr>
          <a:lstStyle/>
          <a:p>
            <a:r>
              <a:rPr lang="es-CL" sz="3600" dirty="0"/>
              <a:t>Realiza la secuencia del texto “La pequeña yagan” de la página 22: Copia esta secuencia en la hoja y escribe con tus palabras la historia ordenando por secuencia.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783639" y="1688295"/>
          <a:ext cx="9959703" cy="457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59703">
                  <a:extLst>
                    <a:ext uri="{9D8B030D-6E8A-4147-A177-3AD203B41FA5}">
                      <a16:colId xmlns:a16="http://schemas.microsoft.com/office/drawing/2014/main" val="3903044365"/>
                    </a:ext>
                  </a:extLst>
                </a:gridCol>
              </a:tblGrid>
              <a:tr h="592319">
                <a:tc>
                  <a:txBody>
                    <a:bodyPr/>
                    <a:lstStyle/>
                    <a:p>
                      <a:r>
                        <a:rPr lang="es-CL" dirty="0"/>
                        <a:t>Primero…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286239"/>
                  </a:ext>
                </a:extLst>
              </a:tr>
              <a:tr h="592319">
                <a:tc>
                  <a:txBody>
                    <a:bodyPr/>
                    <a:lstStyle/>
                    <a:p>
                      <a:r>
                        <a:rPr lang="es-CL" dirty="0"/>
                        <a:t>Después…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185298"/>
                  </a:ext>
                </a:extLst>
              </a:tr>
              <a:tr h="592319">
                <a:tc>
                  <a:txBody>
                    <a:bodyPr/>
                    <a:lstStyle/>
                    <a:p>
                      <a:r>
                        <a:rPr lang="es-CL" dirty="0"/>
                        <a:t>Más tarde…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2760692"/>
                  </a:ext>
                </a:extLst>
              </a:tr>
              <a:tr h="592319">
                <a:tc>
                  <a:txBody>
                    <a:bodyPr/>
                    <a:lstStyle/>
                    <a:p>
                      <a:r>
                        <a:rPr lang="es-CL" dirty="0"/>
                        <a:t>Luego…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9504617"/>
                  </a:ext>
                </a:extLst>
              </a:tr>
              <a:tr h="592319">
                <a:tc>
                  <a:txBody>
                    <a:bodyPr/>
                    <a:lstStyle/>
                    <a:p>
                      <a:r>
                        <a:rPr lang="es-CL" dirty="0"/>
                        <a:t>Finalmente…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2695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89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F6BE9-73E8-278E-A3DA-4B1109C2A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¿Qué diferencias existen entre la TCL de secuenciar y recapitular?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62EA08-4984-CD85-6047-9EDD8EA93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6899169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TALLER DE COMPRENSIÓN 5</vt:lpstr>
      <vt:lpstr>Realiza la secuencia del texto “La pequeña yagan” de la página 22: Copia esta secuencia en la hoja y escribe con tus palabras la historia ordenando por secuencia.</vt:lpstr>
      <vt:lpstr>¿Qué diferencias existen entre la TCL de secuenciar y recapitular?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COMPRENSIÓN 5</dc:title>
  <dc:creator>Vale Tobar</dc:creator>
  <cp:lastModifiedBy>pablo espinosa perez</cp:lastModifiedBy>
  <cp:revision>1</cp:revision>
  <dcterms:created xsi:type="dcterms:W3CDTF">2024-04-23T20:40:10Z</dcterms:created>
  <dcterms:modified xsi:type="dcterms:W3CDTF">2024-04-25T16:15:47Z</dcterms:modified>
</cp:coreProperties>
</file>