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C677F-AF55-40F1-8DB8-4C6DE9DC6868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7E4FC36-2832-492D-9B58-ABA439B57E6E}">
      <dgm:prSet phldrT="[Texto]"/>
      <dgm:spPr/>
      <dgm:t>
        <a:bodyPr/>
        <a:lstStyle/>
        <a:p>
          <a:r>
            <a:rPr lang="es-CL" dirty="0"/>
            <a:t>Todo es ronda</a:t>
          </a:r>
        </a:p>
      </dgm:t>
    </dgm:pt>
    <dgm:pt modelId="{15F25EF5-9E45-47E7-B8B2-4A8562A327C8}" type="parTrans" cxnId="{3D5BEFC8-85C6-470B-A473-0C58529749BB}">
      <dgm:prSet/>
      <dgm:spPr/>
      <dgm:t>
        <a:bodyPr/>
        <a:lstStyle/>
        <a:p>
          <a:endParaRPr lang="es-CL"/>
        </a:p>
      </dgm:t>
    </dgm:pt>
    <dgm:pt modelId="{E9906FE9-084D-4AD0-AEEB-4158246C687E}" type="sibTrans" cxnId="{3D5BEFC8-85C6-470B-A473-0C58529749BB}">
      <dgm:prSet/>
      <dgm:spPr/>
      <dgm:t>
        <a:bodyPr/>
        <a:lstStyle/>
        <a:p>
          <a:endParaRPr lang="es-CL"/>
        </a:p>
      </dgm:t>
    </dgm:pt>
    <dgm:pt modelId="{5F1ED5C9-19CE-4B06-BBD7-39911D3508BD}" type="pres">
      <dgm:prSet presAssocID="{0FAC677F-AF55-40F1-8DB8-4C6DE9DC6868}" presName="composite" presStyleCnt="0">
        <dgm:presLayoutVars>
          <dgm:chMax val="1"/>
          <dgm:dir/>
          <dgm:resizeHandles val="exact"/>
        </dgm:presLayoutVars>
      </dgm:prSet>
      <dgm:spPr/>
    </dgm:pt>
    <dgm:pt modelId="{0E1EB59B-6463-4E06-8B9F-D40025BC8999}" type="pres">
      <dgm:prSet presAssocID="{0FAC677F-AF55-40F1-8DB8-4C6DE9DC6868}" presName="radial" presStyleCnt="0">
        <dgm:presLayoutVars>
          <dgm:animLvl val="ctr"/>
        </dgm:presLayoutVars>
      </dgm:prSet>
      <dgm:spPr/>
    </dgm:pt>
    <dgm:pt modelId="{CDA1055F-9418-4B28-8FDB-C670171E8821}" type="pres">
      <dgm:prSet presAssocID="{E7E4FC36-2832-492D-9B58-ABA439B57E6E}" presName="centerShape" presStyleLbl="vennNode1" presStyleIdx="0" presStyleCnt="1"/>
      <dgm:spPr/>
    </dgm:pt>
  </dgm:ptLst>
  <dgm:cxnLst>
    <dgm:cxn modelId="{B4545150-C85D-4830-85FE-B49A70F570A2}" type="presOf" srcId="{0FAC677F-AF55-40F1-8DB8-4C6DE9DC6868}" destId="{5F1ED5C9-19CE-4B06-BBD7-39911D3508BD}" srcOrd="0" destOrd="0" presId="urn:microsoft.com/office/officeart/2005/8/layout/radial3"/>
    <dgm:cxn modelId="{3D5BEFC8-85C6-470B-A473-0C58529749BB}" srcId="{0FAC677F-AF55-40F1-8DB8-4C6DE9DC6868}" destId="{E7E4FC36-2832-492D-9B58-ABA439B57E6E}" srcOrd="0" destOrd="0" parTransId="{15F25EF5-9E45-47E7-B8B2-4A8562A327C8}" sibTransId="{E9906FE9-084D-4AD0-AEEB-4158246C687E}"/>
    <dgm:cxn modelId="{B05297F5-6F48-4C93-B021-FE3F8208CAC7}" type="presOf" srcId="{E7E4FC36-2832-492D-9B58-ABA439B57E6E}" destId="{CDA1055F-9418-4B28-8FDB-C670171E8821}" srcOrd="0" destOrd="0" presId="urn:microsoft.com/office/officeart/2005/8/layout/radial3"/>
    <dgm:cxn modelId="{65FCE94E-4EFC-4DC7-A1ED-8FB15A5A1556}" type="presParOf" srcId="{5F1ED5C9-19CE-4B06-BBD7-39911D3508BD}" destId="{0E1EB59B-6463-4E06-8B9F-D40025BC8999}" srcOrd="0" destOrd="0" presId="urn:microsoft.com/office/officeart/2005/8/layout/radial3"/>
    <dgm:cxn modelId="{876A348D-0EFC-43CD-94AD-ABD1E0A08CFC}" type="presParOf" srcId="{0E1EB59B-6463-4E06-8B9F-D40025BC8999}" destId="{CDA1055F-9418-4B28-8FDB-C670171E8821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1055F-9418-4B28-8FDB-C670171E8821}">
      <dsp:nvSpPr>
        <dsp:cNvPr id="0" name=""/>
        <dsp:cNvSpPr/>
      </dsp:nvSpPr>
      <dsp:spPr>
        <a:xfrm>
          <a:off x="544818" y="0"/>
          <a:ext cx="3702096" cy="37020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200" kern="1200" dirty="0"/>
            <a:t>Todo es ronda</a:t>
          </a:r>
        </a:p>
      </dsp:txBody>
      <dsp:txXfrm>
        <a:off x="1086977" y="542159"/>
        <a:ext cx="2617778" cy="2617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BB2AD7-E4D7-4E38-D6D6-9DA3A3D80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AA0BFA-9A5D-9194-0E34-26BC45870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D88488-C1BC-BF50-CD46-4BE496F6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637D9-AC0A-6331-9F45-15F794C8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4AC5EE-6885-7F02-C04D-D948D9BD4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33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E2E03-AEAE-23C9-C519-0CD8AE5D7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2E3D38-5B89-45B7-3E51-FFC060B81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F7627-2900-2AB9-45FE-6294319D2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DE86C9-4A60-4885-DC56-FF11FDE01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24169A-CC4C-2ABA-7C9B-1D4B6284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528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8F243D-6A6E-8816-3A79-00F457EBF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F7E910-ECA9-47D0-74B7-61D7A7E6A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A9ADBF-53E8-3F3B-C8BC-A70361D82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0791E3-2A0E-147D-B4A0-83396A14E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D12B74-F344-629D-F8FC-0F9177BD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75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CD5CB-73B6-070D-225C-0CAA54209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1D1672-B172-4B5B-9710-453AAEA09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354F1E-E787-E226-1AD8-B66D7759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8B95D-E988-B03E-F5A2-B4403C95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9FE524-1AA2-DBCC-79D0-59F03162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24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469BB-D9CE-9E4E-3D2B-338A6D6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54D1EF-C7E0-C114-ABF6-7DF062A3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31371A-21EB-80BB-0DDA-2FD58F46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0EC0D8-7DDE-8BE5-0C89-AA3ACE1D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1A304-D1F5-4E02-85F0-A7AA1E2B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145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ED640-BDF2-FC66-67C6-002E9F9B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12ECA6-7949-29CB-A239-2A689FE9A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F61365-8317-D973-E0D4-B1AA7DD69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CE2523-792E-C23A-C41D-D0E57286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E82B01-BA33-F541-42C4-3299856A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64576-AB28-C3FF-2D08-A2D5E8F4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32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FB096-1EE7-ABB5-118C-8ACD19163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1E3BB6-196B-AD7D-FE92-A7F4FE349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6B1782-F748-6B87-F58A-76B950774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4C06B6-E0F2-6F1C-6C62-045021633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2BCDE52-22EF-C3A3-27E5-74E4ABE80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4C9957-9F85-5EA2-9976-249BC0CF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6F658A2-B1B2-AEAD-272A-DB36FF97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5BFF56-A7FA-2271-A4FE-E4B155069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13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A0499E-3A15-85EF-05AA-751F9F87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82C606-D145-5AA5-F2BC-E0D67FA0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0D75AA-E47A-D58A-C1C9-28066C61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1C9F4A6-5D0C-963C-584F-DA058D566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808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1119C2-0B65-42D8-C871-FD4BACA1A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4BF751-D8CE-6979-C201-46B35165E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55DC74-6552-2A49-D6E5-C134C0E1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48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7C515-1F8E-C5AB-15D1-8F00253C8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7CF519-616F-65B0-8F03-28129D1F0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A9AF34-5918-D1EC-D900-7A844766E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857DE3-AF0D-19D4-E0D4-2A6ADD7C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F45A3C-E7AE-1C3E-EA55-749966E3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913DE5-5D62-322E-54FD-B7CD1B8F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150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3D7CF-4D4C-8CFC-A5EC-DC5318BDC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9CD0DD-A15A-052B-07D4-D1DC83862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E95116-9677-7F55-ADB5-9C8B5B63A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AA2E93-A2B0-96D1-EA2D-F65794CA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D004F0-F643-CBE4-C227-850C63E5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8B449D-4BCC-C11B-79E8-05BDFB41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48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42E7E6-49D8-D5D9-98C1-7F2124CB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E6B37E-308B-0238-89E4-DD1AE2B8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C57F8B-8965-AF40-19F4-52999EEEE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3B20A-1B45-4E80-B3D3-8F8F133D2F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44CDC1-AA5E-D9CD-4480-1580B6668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5CA4BC-84E5-2E8C-9F5F-A96BF5E11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8B72-9964-4079-BD80-16BB2F087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617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64BF4-7684-FD7B-EE83-F1CF272E0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L" dirty="0"/>
            </a:br>
            <a:br>
              <a:rPr lang="es-CL" dirty="0"/>
            </a:br>
            <a:r>
              <a:rPr lang="es-CL" dirty="0"/>
              <a:t>TALLER DE COMPRENSIÓN 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65CF31-E39D-0DE8-0223-4A998F4396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¿Comprendo un poema?</a:t>
            </a:r>
          </a:p>
          <a:p>
            <a:r>
              <a:rPr lang="es-CL" dirty="0"/>
              <a:t>16-05-2024</a:t>
            </a:r>
          </a:p>
          <a:p>
            <a:r>
              <a:rPr lang="es-CL" dirty="0"/>
              <a:t>3°básico</a:t>
            </a:r>
          </a:p>
        </p:txBody>
      </p:sp>
    </p:spTree>
    <p:extLst>
      <p:ext uri="{BB962C8B-B14F-4D97-AF65-F5344CB8AC3E}">
        <p14:creationId xmlns:p14="http://schemas.microsoft.com/office/powerpoint/2010/main" val="425173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7F2CBAF-DF5A-8C45-55A7-59573BC9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84372"/>
            <a:ext cx="2262673" cy="763698"/>
          </a:xfrm>
        </p:spPr>
        <p:txBody>
          <a:bodyPr>
            <a:normAutofit fontScale="90000"/>
          </a:bodyPr>
          <a:lstStyle/>
          <a:p>
            <a:r>
              <a:rPr lang="es-MX" dirty="0"/>
              <a:t>L</a:t>
            </a:r>
            <a:r>
              <a:rPr lang="es-CL" dirty="0"/>
              <a:t>eámos esta poema:</a:t>
            </a:r>
          </a:p>
        </p:txBody>
      </p:sp>
      <p:pic>
        <p:nvPicPr>
          <p:cNvPr id="1026" name="Picture 2" descr="11 Poemas de GABRIELA MISTRAL - Cortos y para Niños">
            <a:extLst>
              <a:ext uri="{FF2B5EF4-FFF2-40B4-BE49-F238E27FC236}">
                <a16:creationId xmlns:a16="http://schemas.microsoft.com/office/drawing/2014/main" id="{5798D3FB-71AD-F033-53C9-2E9D1ECFD1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0" b="20403"/>
          <a:stretch/>
        </p:blipFill>
        <p:spPr bwMode="auto">
          <a:xfrm>
            <a:off x="1863990" y="307911"/>
            <a:ext cx="9993277" cy="597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17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CA771-DD91-6F5E-86BA-8FAFBC1E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80661"/>
          </a:xfrm>
        </p:spPr>
        <p:txBody>
          <a:bodyPr/>
          <a:lstStyle/>
          <a:p>
            <a:pPr algn="ctr"/>
            <a:r>
              <a:rPr lang="es-MX" dirty="0"/>
              <a:t>¿De qué se trata el poema anterior?</a:t>
            </a: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D4A0B51-223B-1F16-9604-01F6355A5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822785"/>
            <a:ext cx="11392989" cy="679036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Completa es siguiente esquema de Comprensión del poema con información que puedas extraer.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9C42DA47-6CBE-216E-4F2C-1EF36E3FD333}"/>
              </a:ext>
            </a:extLst>
          </p:cNvPr>
          <p:cNvGraphicFramePr/>
          <p:nvPr/>
        </p:nvGraphicFramePr>
        <p:xfrm>
          <a:off x="3695147" y="2212032"/>
          <a:ext cx="4791733" cy="3702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71E1F1E1-E582-38EC-F3E9-5628989267F9}"/>
              </a:ext>
            </a:extLst>
          </p:cNvPr>
          <p:cNvSpPr/>
          <p:nvPr/>
        </p:nvSpPr>
        <p:spPr>
          <a:xfrm>
            <a:off x="7835597" y="3157045"/>
            <a:ext cx="3790346" cy="14225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9135263-E2C1-D01E-2D93-2E3A79DAD514}"/>
              </a:ext>
            </a:extLst>
          </p:cNvPr>
          <p:cNvSpPr/>
          <p:nvPr/>
        </p:nvSpPr>
        <p:spPr>
          <a:xfrm>
            <a:off x="556084" y="3132187"/>
            <a:ext cx="3857897" cy="15032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9C33E54-FCDE-F49E-153B-13E6D302F71E}"/>
              </a:ext>
            </a:extLst>
          </p:cNvPr>
          <p:cNvSpPr/>
          <p:nvPr/>
        </p:nvSpPr>
        <p:spPr>
          <a:xfrm>
            <a:off x="849086" y="5345650"/>
            <a:ext cx="4034782" cy="133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C55BB8D-D0A6-8C70-12DE-EFF434AB8583}"/>
              </a:ext>
            </a:extLst>
          </p:cNvPr>
          <p:cNvSpPr/>
          <p:nvPr/>
        </p:nvSpPr>
        <p:spPr>
          <a:xfrm>
            <a:off x="6742292" y="5399249"/>
            <a:ext cx="4883651" cy="1225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5257078-2CE2-4D0F-CE37-29E2ECEDA448}"/>
              </a:ext>
            </a:extLst>
          </p:cNvPr>
          <p:cNvSpPr/>
          <p:nvPr/>
        </p:nvSpPr>
        <p:spPr>
          <a:xfrm>
            <a:off x="4277137" y="1450346"/>
            <a:ext cx="3627751" cy="13058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893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  TALLER DE COMPRENSIÓN 7</vt:lpstr>
      <vt:lpstr>Leámos esta poema:</vt:lpstr>
      <vt:lpstr>¿De qué se trata el poema anterior?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7</dc:title>
  <dc:creator>Vale Tobar</dc:creator>
  <cp:lastModifiedBy>pablo espinosa perez</cp:lastModifiedBy>
  <cp:revision>1</cp:revision>
  <dcterms:created xsi:type="dcterms:W3CDTF">2024-05-14T03:54:19Z</dcterms:created>
  <dcterms:modified xsi:type="dcterms:W3CDTF">2024-05-15T18:47:20Z</dcterms:modified>
</cp:coreProperties>
</file>