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06AE81-3746-9EE8-C12F-BEF29420E2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B5E5D6B-8477-552B-526E-D94640A087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9845DD-EEF8-D5B6-F5BD-D44FF4C28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3A85-C1A7-41A1-8273-D1DF7BB7CDF1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A53145-D59B-C6DF-17E5-4EC3AEC99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2F80E9-9DB7-F1A0-33A6-1477D56C6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A7B9B-7A1D-4A24-AA9C-178E0FF24E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5629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4201BA-17F7-D5EE-E0CA-170ADB6B3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4DFF37F-D84C-4E8C-10E4-7A8AB4420D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34E249-1E8D-9AB4-4CF4-B7302F98E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3A85-C1A7-41A1-8273-D1DF7BB7CDF1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49338A-2FCF-8702-06CD-90FBC75B7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18CE23-5A87-4BB2-56F7-E668DD915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A7B9B-7A1D-4A24-AA9C-178E0FF24E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6828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46DF805-D5E1-EB5B-372C-8F73F603FE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86A8A89-3135-C707-8012-4FE0B96D0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B6504A-CE44-9B01-81FB-22DF0619A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3A85-C1A7-41A1-8273-D1DF7BB7CDF1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0325C8-76AE-705A-E653-07AF9A2CF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645DFB-FEB6-1779-ACBE-97BFD52A1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A7B9B-7A1D-4A24-AA9C-178E0FF24E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7094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2C4976-E598-9592-1797-28947603C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69564B-0F6B-5A25-2A78-4070B3C10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49B641-9961-7C08-0126-F6C8466E7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3A85-C1A7-41A1-8273-D1DF7BB7CDF1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7A73E7-0255-8F5F-9CA5-82402A634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646F78-1855-4236-04BE-A3A23E483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A7B9B-7A1D-4A24-AA9C-178E0FF24E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2881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D35D33-B303-FA4C-159C-A5C314DD3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F2F629A-9B7F-1B59-F2F7-8820751A3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22D2EB-5BB9-8509-6742-5B4E8A968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3A85-C1A7-41A1-8273-D1DF7BB7CDF1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1832AE-FCE3-5709-D89A-DF1A4E72D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95A690-1E1C-B25A-D4F0-B578B25E0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A7B9B-7A1D-4A24-AA9C-178E0FF24E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5376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60E53F-ED61-8342-86EB-83F47F66F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6336B6-D509-B70C-A8E2-2F5F5CB532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AF4EAC7-2479-B64D-1711-F128AC629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CCBDD9D-6EAE-4D4C-FF40-92FC05D62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3A85-C1A7-41A1-8273-D1DF7BB7CDF1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ECF8AEF-9884-744A-0C84-5AFD49702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AAAA38-20B9-CB59-6285-A2B3BD517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A7B9B-7A1D-4A24-AA9C-178E0FF24E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4495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88648A-FD17-2DC3-0982-53463D7B9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AEAF0B5-AC20-81EA-34BD-9A5EA9D88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8C9FF5F-971F-B06F-36EB-818863C3B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BD55C05-6E8A-E706-A4F2-FCAE43AE66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BF29F66-CF10-ED0E-6380-DE6612D023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AFC116E-B852-FD16-476E-223E302B7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3A85-C1A7-41A1-8273-D1DF7BB7CDF1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C265050-8CB7-16CF-8319-76B47AB2F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F82C778-FE0A-5663-1E91-1140F31AB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A7B9B-7A1D-4A24-AA9C-178E0FF24E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8576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2739BB-0502-19F7-2BC9-AC134F24F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1784638-D4F6-8011-4CCE-E825A4BF9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3A85-C1A7-41A1-8273-D1DF7BB7CDF1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B20EB60-1001-4D05-5B11-CCEEAA4CC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70EE2C1-9B14-EC31-B7D8-4E51360AD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A7B9B-7A1D-4A24-AA9C-178E0FF24E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7532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FA9F3C3-97F5-B50B-B824-853613CB5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3A85-C1A7-41A1-8273-D1DF7BB7CDF1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222DDC5-C39F-3EFC-EE1E-48B26211E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DEFA142-B6CA-CF18-7080-5BE2D190B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A7B9B-7A1D-4A24-AA9C-178E0FF24E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190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372A61-03F6-2B65-DE33-CA9228E7F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D31702-E41C-ADDF-14D5-EA349741B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4E1C378-EE63-DFB7-9E87-22FCFE41C7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DFFBF3C-6C7C-8162-2053-52B473FF6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3A85-C1A7-41A1-8273-D1DF7BB7CDF1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B5D4A66-A5A5-C874-74D6-980B07335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0890BEA-5004-7235-702C-C21937E07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A7B9B-7A1D-4A24-AA9C-178E0FF24E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490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9982FA-7070-58BB-ED74-20EF44EAB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39D1C17-8517-D3E0-7B15-39446179FA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4AE445D-D2FD-F65D-C3AA-8C242333A6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9D754EF-251A-3297-243F-33780A03C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3A85-C1A7-41A1-8273-D1DF7BB7CDF1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84BC7C-2F2C-683B-5544-3EED2D751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8E160AF-ED0B-EB55-3D8D-76D205AA3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A7B9B-7A1D-4A24-AA9C-178E0FF24E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4672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88ABF0D-595F-41BB-6768-A92C7C36F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C98D6C3-C7F4-74F6-FA54-517380503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AB3713-4668-F140-5D9B-DAC2ED39D5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73A85-C1A7-41A1-8273-D1DF7BB7CDF1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B8D3B5-EDDF-BEE0-BC0F-DE329F72BE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E7447B-B839-CC86-40F1-E0BD525A6A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A7B9B-7A1D-4A24-AA9C-178E0FF24E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658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COMPRENSIÓN 9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IDENTIFICO Y COMPRENDO EL LENGUAJE FIGURADO</a:t>
            </a:r>
          </a:p>
          <a:p>
            <a:r>
              <a:rPr lang="es-CL"/>
              <a:t>23-05-2024</a:t>
            </a:r>
            <a:endParaRPr lang="es-CL" dirty="0"/>
          </a:p>
          <a:p>
            <a:r>
              <a:rPr lang="es-CL" dirty="0"/>
              <a:t>3° BÁSICO</a:t>
            </a:r>
          </a:p>
        </p:txBody>
      </p:sp>
    </p:spTree>
    <p:extLst>
      <p:ext uri="{BB962C8B-B14F-4D97-AF65-F5344CB8AC3E}">
        <p14:creationId xmlns:p14="http://schemas.microsoft.com/office/powerpoint/2010/main" val="573008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2257" y="1499053"/>
            <a:ext cx="10515600" cy="2432867"/>
          </a:xfrm>
        </p:spPr>
        <p:txBody>
          <a:bodyPr>
            <a:normAutofit/>
          </a:bodyPr>
          <a:lstStyle/>
          <a:p>
            <a:r>
              <a:rPr lang="es-CL" sz="3200" dirty="0"/>
              <a:t>Lee el poema que está en </a:t>
            </a:r>
            <a:r>
              <a:rPr lang="es-CL" sz="3200"/>
              <a:t>la página 57 </a:t>
            </a:r>
            <a:r>
              <a:rPr lang="es-CL" sz="3200" dirty="0"/>
              <a:t>de tu libro y extrae 3 versos que estén en lenguaje figurado.  Escríbelos en tu cuaderno y explica qué es lo que se quiere decir.</a:t>
            </a:r>
          </a:p>
          <a:p>
            <a:endParaRPr lang="es-CL" sz="3200" dirty="0"/>
          </a:p>
          <a:p>
            <a:pPr marL="0" indent="0">
              <a:buNone/>
            </a:pP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36248422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50</Words>
  <Application>Microsoft Office PowerPoint</Application>
  <PresentationFormat>Panorámica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COMPRENSIÓN 9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COMPRENSIÓN 9</dc:title>
  <dc:creator>Vale Tobar</dc:creator>
  <cp:lastModifiedBy>pablo espinosa perez</cp:lastModifiedBy>
  <cp:revision>1</cp:revision>
  <dcterms:created xsi:type="dcterms:W3CDTF">2024-05-22T22:50:00Z</dcterms:created>
  <dcterms:modified xsi:type="dcterms:W3CDTF">2024-05-29T21:27:32Z</dcterms:modified>
</cp:coreProperties>
</file>