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DAED74-5184-3E64-F6A8-4658A0E002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5EBE87C-AC52-F673-FA45-5EA1F46F4D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AFF10A-2515-E998-0940-31D5002C0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8EFD-08BE-48F5-BDC0-9DABC8D1F4B8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0AC49F-0DE3-EC11-A7FF-E74B28A1B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1C7527-F28D-74A1-5163-BE7B9BB8A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25C8-23C0-4343-83DD-C0F06A5866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0577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989239-C070-F2F6-6DDA-EE749DE16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9DB314F-E001-5F7C-363D-0270776299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0839F2-DDAA-6294-26DF-EF0748A2B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8EFD-08BE-48F5-BDC0-9DABC8D1F4B8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E623A7-508D-6277-218E-751167100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E15D77-FCAA-EE75-A880-2CBC1FB62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25C8-23C0-4343-83DD-C0F06A5866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3299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AC3BD34-9FB5-BEFD-3B52-5E36253821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14AFEA3-EBB5-A4B6-7A4A-5563553042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1B6616-9E7F-7FBC-FE98-F9CAD7AAA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8EFD-08BE-48F5-BDC0-9DABC8D1F4B8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1DBCAB-02F1-4096-288B-94F334EDC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7D913B-D6F4-BAE9-F500-A5E40BD54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25C8-23C0-4343-83DD-C0F06A5866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3525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17EAF7-4652-88CE-0DEE-9D1D0B8E0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5236922-436A-0222-F3AF-DE30A1CA06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A3AF99-9B36-8451-054E-5C67D855A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8EFD-08BE-48F5-BDC0-9DABC8D1F4B8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CE9FDA-1DA5-6D4E-3AF7-F05E9DC14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4A9623-1E03-1FFB-DBAA-A099B2DED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25C8-23C0-4343-83DD-C0F06A5866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2831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5CD19C-F1CA-8712-0CF6-EF731EEE8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90DE103-D39A-CE81-272A-BA24C6AF4D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1B0DE4-5BBE-EB8F-0E4A-33598A343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8EFD-08BE-48F5-BDC0-9DABC8D1F4B8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12AF8EF-DB48-32CC-C46B-40FBE6F84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5C4D30-824E-DF92-1E24-316C26E04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25C8-23C0-4343-83DD-C0F06A5866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7788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B38D2A-8D6D-6587-564B-4F3824525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7BF7B6-6237-D02B-CD61-F8DDCFC1F9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A4317B2-B1D5-EE87-5CFD-89993B401C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73CE9F-BB31-A2D6-FD46-A9006A188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8EFD-08BE-48F5-BDC0-9DABC8D1F4B8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496F242-EA9E-0168-9FC9-011AED422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861FC3D-0214-6F7A-E73E-3E2CACC67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25C8-23C0-4343-83DD-C0F06A5866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2687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FC3324-0912-2C42-80E0-0E0500CBD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60A744-FB90-76BE-873A-8E8CEEB492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8E601A0-78B9-A0C9-40DC-7BB93E9C36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FCA13B0-FAAE-0E51-79E1-0FE2CE356A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D1F108E-11BF-DAFE-95E9-6E9BDD185D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32ED71C-AC2B-16FB-3174-E6B01929C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8EFD-08BE-48F5-BDC0-9DABC8D1F4B8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C3DB769-F371-3AA0-F4C3-4AC222812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9A435AF-1295-78FA-88E9-9ADF002A5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25C8-23C0-4343-83DD-C0F06A5866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084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A496FC-36D9-94DE-3B3F-3C73E0E09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871E76B-B834-7229-7A7D-382A9BF48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8EFD-08BE-48F5-BDC0-9DABC8D1F4B8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C665ED6-E39D-AB12-DAA8-B71292594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9762F74-B743-3A51-F4A9-0CCACE8AC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25C8-23C0-4343-83DD-C0F06A5866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8302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C74A765-5FD0-E37C-4FC7-3560FDB1B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8EFD-08BE-48F5-BDC0-9DABC8D1F4B8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C4BDE95-D5B5-58A9-BDA8-D32FF7731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4263C3B-A7AD-9322-FB0E-4DEED37CA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25C8-23C0-4343-83DD-C0F06A5866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5920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1B9590-0147-54B0-80B4-4CD74AC5B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0A06AD-3000-971F-710F-B91737A79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F30F6E7-E43B-8E86-0426-21BC1BB720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430DC5F-70B7-7396-2157-2727FDCA7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8EFD-08BE-48F5-BDC0-9DABC8D1F4B8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26244AB-D372-E5FE-034D-8CF3DF959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C8BFA84-04E2-9405-4D78-540BA02AE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25C8-23C0-4343-83DD-C0F06A5866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6660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FA7D70-95F2-BDD5-E1A5-C608E7DE1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31C461B-946F-D803-AE93-1E7A5F81A3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DAE7C6C-D553-4DEF-B3C8-E5E4646341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86E245-DD51-0C67-DD26-7008190FE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88EFD-08BE-48F5-BDC0-9DABC8D1F4B8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4FE3F07-7470-97CE-E76C-A079843AA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16DAC47-287C-67AD-DFA8-962747C97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25C8-23C0-4343-83DD-C0F06A5866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219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863FB4A-A2A5-02AC-E05B-DB0D9F710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4C4A3D6-E114-20B1-DBDE-6ED46467CA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F1C7231-F57F-42D7-33AE-E8AAB47664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88EFD-08BE-48F5-BDC0-9DABC8D1F4B8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87C2346-BB43-97E1-5DEB-73FADBB187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E40074-1EB9-4CFD-BB41-3F3D0B5329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E25C8-23C0-4343-83DD-C0F06A5866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1120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96538C-E656-DA96-8311-5FEF3B0232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PRODUCCIÓN DE TEXTO 3.1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6736968-AA30-4E13-9C17-41B13A2065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CL" dirty="0"/>
              <a:t>Escribo un texto utilizando sustantivos y adjetivos correctamente: Planificación</a:t>
            </a:r>
          </a:p>
          <a:p>
            <a:r>
              <a:rPr lang="es-CL" dirty="0"/>
              <a:t>09-05-2024</a:t>
            </a:r>
          </a:p>
          <a:p>
            <a:r>
              <a:rPr lang="es-CL" dirty="0"/>
              <a:t>3° Básico</a:t>
            </a:r>
          </a:p>
        </p:txBody>
      </p:sp>
    </p:spTree>
    <p:extLst>
      <p:ext uri="{BB962C8B-B14F-4D97-AF65-F5344CB8AC3E}">
        <p14:creationId xmlns:p14="http://schemas.microsoft.com/office/powerpoint/2010/main" val="1060161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E989B6-A620-0BE1-ED15-9DD6B51D7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041" y="136525"/>
            <a:ext cx="11744130" cy="1325563"/>
          </a:xfrm>
        </p:spPr>
        <p:txBody>
          <a:bodyPr/>
          <a:lstStyle/>
          <a:p>
            <a:r>
              <a:rPr lang="es-CL" dirty="0"/>
              <a:t>Durante las últimas clases hemos trabajado con los sustantivos y adjetivos…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13AA90-6E41-A690-C749-56D54D184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681" y="1522380"/>
            <a:ext cx="11576179" cy="47571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dirty="0"/>
              <a:t>Ahora que ya los identificamos, los vamos a utilizar correctamente en un texto.</a:t>
            </a:r>
          </a:p>
          <a:p>
            <a:r>
              <a:rPr lang="es-CL" dirty="0"/>
              <a:t>Comenzaremos haciendo la planificación, para ello completa: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CL" u="sng" dirty="0"/>
              <a:t>De qué se tratará el texto.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CL" u="sng" dirty="0"/>
              <a:t>Cuantos personajes tendrá.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CL" u="sng" dirty="0"/>
              <a:t>En qué lugar se desarrolla la historia.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CL" u="sng" dirty="0"/>
              <a:t>Escribe 5 sustantivos propios que debes incluir en tu texto.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CL" u="sng" dirty="0"/>
              <a:t>Escribe 7 sustantivos comunes que debes incluir en tu texto.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CL" u="sng" dirty="0"/>
              <a:t>Escribe 5 adjetivos  que debes incluir en tu texto.</a:t>
            </a:r>
          </a:p>
          <a:p>
            <a:pPr marL="0" indent="0">
              <a:buNone/>
            </a:pPr>
            <a:r>
              <a:rPr lang="es-CL" dirty="0">
                <a:solidFill>
                  <a:srgbClr val="FF0000"/>
                </a:solidFill>
              </a:rPr>
              <a:t>Esta información debe ser revisada por la profesora.</a:t>
            </a:r>
          </a:p>
        </p:txBody>
      </p:sp>
    </p:spTree>
    <p:extLst>
      <p:ext uri="{BB962C8B-B14F-4D97-AF65-F5344CB8AC3E}">
        <p14:creationId xmlns:p14="http://schemas.microsoft.com/office/powerpoint/2010/main" val="23444016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116</Words>
  <Application>Microsoft Office PowerPoint</Application>
  <PresentationFormat>Panorámica</PresentationFormat>
  <Paragraphs>14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Tema de Office</vt:lpstr>
      <vt:lpstr>TALLER DE PRODUCCIÓN DE TEXTO 3.1</vt:lpstr>
      <vt:lpstr>Durante las últimas clases hemos trabajado con los sustantivos y adjetivos…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PRODUCCIÓN DE TEXTO 3.1</dc:title>
  <dc:creator>Vale Tobar</dc:creator>
  <cp:lastModifiedBy>pablo espinosa perez</cp:lastModifiedBy>
  <cp:revision>2</cp:revision>
  <dcterms:created xsi:type="dcterms:W3CDTF">2024-05-09T12:42:36Z</dcterms:created>
  <dcterms:modified xsi:type="dcterms:W3CDTF">2024-05-15T18:06:46Z</dcterms:modified>
</cp:coreProperties>
</file>