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C64DB-3047-BF36-9A8F-773654A9B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0F52AD-BD79-71D3-EAB3-24346060E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FFDB80-3B5B-164B-B1D4-36D98AE6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2AA7CF-F05B-51EE-4252-EA321F1B1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04F0C6-F126-E414-19DA-C5B6CAC3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290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2E9AF-084D-2303-B0C0-DB4F9B9DA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057359-2C44-7AD5-4D93-C8BDE2502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CEB0C8-9D50-F699-8D8A-F948F5BA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9C2E84-6C84-C8D9-1A9B-4DA2826E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819062-04BA-AAD0-EF7B-5D34F3E1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416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369B746-F90F-AC66-575B-869A18B2A0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BA60EE-C3B5-A835-C33B-ED3E072DC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EE7375-573F-4087-E85E-1BD84B29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948D14-E845-0DB2-F29E-74050C91D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6C965A-CE65-980F-1FEF-43C7D03B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453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4748C-B2AE-041B-73DE-980C5CC7E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6CE8A2-CF23-B4CF-7104-6975B6A0B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F0900E-D8BB-1225-F9A5-4EDE1A7C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1CA153-9DA8-770B-C4C0-467ABDFE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32DCD4-DE37-377D-17A0-94AB802A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00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389E42-F0E4-B617-1E9D-482AA5EC3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E49E96-B79F-DFB7-5CE2-64D166659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840F3A-96F1-8651-06C7-97DABE723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5278DC-D963-F0CD-AE8E-6C9726552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1A2605-523B-287F-7DE0-C300B693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40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CDE1D-FD81-12D5-629D-87ACE2350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4F53CA-0700-1CEB-967F-1A0389A123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147295-65B1-4FE2-DE68-826E13A64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8B470B-BABF-3391-671E-1DA1F6BE2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01F87A-704E-239B-E07D-51D2585A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D2B43E-AD0E-5B22-8289-2B5E12305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187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E8FBF-3928-026B-3D01-A7869078C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9ADCB2-AD10-15CD-2EC5-DE3920784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CB9410-1302-BA10-5667-63002F449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D271DB-6D56-D293-06A5-B4A277BBE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22507B-83F3-1A90-6CED-55C4C0646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2BC683-9B64-DFA9-2C79-1EF3AE328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CC27B86-7AB8-5EFB-9846-5EDAF4D6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C6E63B0-B01F-695B-0285-9B5F2EAE9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581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35EBA-304C-65D8-F1D3-D8C82795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4E70F8-8CAE-25F0-CC72-7448D190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AAD7DFF-42E8-6094-5395-F870B523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3FE292-6048-8627-66ED-726A20B0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0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C1A9D2-8350-DD02-1DCB-70CD4E1BB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FBFF33-9EF5-0F91-3C0D-500A76ADC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227D4A-BED0-A9A6-2189-BE5A6235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51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D76F0-2674-46A0-12D1-218F19BDC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3D1378-C436-D350-B20C-53D9E5186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2E9E27-4AC7-0F63-8129-93EC640DE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E0D397-CD5B-3416-1DFD-D53F4DFCD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EDE207-CEDD-CCAD-06CB-4AA84E14F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F2A245-F259-74DC-9F3A-13AA7164E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435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A7771-DB8F-BB63-549B-2598D7F4B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83D57AA-CE59-7AA0-E71A-0B2105BF3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2C07F1-08CE-19C4-003B-EF4C5533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1CA4B3-ACED-9E35-ECA9-30340279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120D3B-C88D-77C8-9C0D-3D634B299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4DFAF5-8389-E939-3023-C8F0232A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929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B92C227-1ADE-E0B1-D587-EEA9451A3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46B7EA-6EF1-8573-DB54-EB4CAC345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C6B099-7DD4-C55A-A220-D80F138D3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1DD0-44AC-4D86-88C0-8367305512C1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398206-895D-8A23-2929-C4E647553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15601C-3171-8FC7-BDD8-13B52E741B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9FE71-E664-42DA-8D74-191AC374712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11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6538C-E656-DA96-8311-5FEF3B023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3.2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736968-AA30-4E13-9C17-41B13A2065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Escribo un texto utilizando sustantivos y adjetivos correctamente: ESCRITURA</a:t>
            </a:r>
          </a:p>
          <a:p>
            <a:r>
              <a:rPr lang="es-CL" dirty="0"/>
              <a:t>13-05-2024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06016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989B6-A620-0BE1-ED15-9DD6B51D7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041" y="136525"/>
            <a:ext cx="11744130" cy="1325563"/>
          </a:xfrm>
        </p:spPr>
        <p:txBody>
          <a:bodyPr/>
          <a:lstStyle/>
          <a:p>
            <a:r>
              <a:rPr lang="es-CL" dirty="0"/>
              <a:t>La clase anterior hiciste la planificación de tu texto.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13AA90-6E41-A690-C749-56D54D184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81" y="1522380"/>
            <a:ext cx="11576179" cy="4757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Una vez que tu planificación ya esté revisada puedes comenzar a escribir tu texto.</a:t>
            </a:r>
          </a:p>
        </p:txBody>
      </p:sp>
    </p:spTree>
    <p:extLst>
      <p:ext uri="{BB962C8B-B14F-4D97-AF65-F5344CB8AC3E}">
        <p14:creationId xmlns:p14="http://schemas.microsoft.com/office/powerpoint/2010/main" val="2344401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3.2</vt:lpstr>
      <vt:lpstr>La clase anterior hiciste la planificación de tu texto.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PRODUCCIÓN DE TEXTO 3.2</dc:title>
  <dc:creator>Vale Tobar</dc:creator>
  <cp:lastModifiedBy>pablo espinosa perez</cp:lastModifiedBy>
  <cp:revision>1</cp:revision>
  <dcterms:created xsi:type="dcterms:W3CDTF">2024-05-14T04:05:55Z</dcterms:created>
  <dcterms:modified xsi:type="dcterms:W3CDTF">2024-05-15T18:07:04Z</dcterms:modified>
</cp:coreProperties>
</file>