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33F7C-1D1C-0778-A844-73DA158C1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AE8B69-17A7-DC0B-DE7C-1AE97CA57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0BD04-CB6F-0000-D8AA-B9FFD838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9EBC5-1745-E3E5-617A-596E2BD6D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39E602-E5B0-8099-898F-92F9E4445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85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DE151-A1C9-3B4A-B2F7-15BD0D928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E8E2A5-7FD0-EFFB-C2D8-3D6AE4E52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E5B664-FCF7-F047-6FF1-E7D9455E4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4AE785-F8D2-EE59-419E-91C52108E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2F4BAB-44FA-FF90-304A-EF33BE8A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333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C4F0FB-866D-EACA-3758-C530595BF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CB4F99-4684-CBAA-DF02-9725FA143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B03144-1EEB-08AB-36EC-611852E4C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65A2A2-CA64-385D-5A01-1428F33C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356CBF-ECF7-7B52-8024-7DD82F29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05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340AE-DFE4-5563-0A33-FDFD30A67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C96B6-D4DD-DF33-AA78-45210DC8B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598A13-BF5D-D53C-B0A3-7E1AE2C69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560F76-F060-F50B-98DF-F3490920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86FC90-41EF-3DA0-CFC4-444E28BF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683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D20B9-1802-1FC8-51C9-4DFFEFC5C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99C7F7-A06E-0E85-7B44-E8AD4FCE8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9DB72A-A143-6AA2-50FF-2D1F41C8D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3081A5-D60E-C00B-4D5F-1950BA90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420020-F15F-ABEA-C05A-3A97AB6B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46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8D90D-6051-B7B2-1495-1D4652C92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45435A-1334-9046-4582-DB040830D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7B5B4A-87FE-22F5-AB86-BC1CDB939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82F8AE-3343-2060-B828-E96AD12ED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247652-3AB8-4EE7-6335-EA42CA08B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7F5A35-263C-39D1-958A-A28979E7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57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147AA-1A2C-0A04-15DF-16E26DF6B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FD8C94-81EA-2BC6-A8E3-73880AE71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AB65F3-8CB5-3BE8-1E63-627FDE242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F319F0-B1EF-E365-295E-33322E797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C1945C7-6009-E5AB-259D-324EE7791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CF29C7-EF0D-712E-BC50-71974A4E1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37E082-FE43-B1A3-9C83-CD3FBC60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CBC8883-06F6-3EF0-D084-2B2C96450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245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BFC7C-EE8B-050D-39AD-49488C77B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82F147-4C3F-2FC4-4330-74710F5A7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596AAF-2FFE-7EDD-3E81-07F0BA52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C1E76C-F644-FD34-2821-D3AE7CF3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586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B10050-C1F1-E7A3-CA3E-CF5E6A93A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8DFECF-8B06-37DC-292C-6F362151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22F423-5BA7-690E-74EA-C9C3B5CA4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143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45FA5-B5F1-454B-6F95-595F3C30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9D6E59-F01E-8D51-3252-92B184393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E8F319-3CAA-C60C-F25B-3607FAD25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44B35E-6B06-58C5-44CC-AEA6A1E02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0908ED-CF87-A129-45F2-4EDAF35E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4B1D4B-A45E-9C08-67B0-2B1E1105F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49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E3B654-D3CC-EA3D-7416-F03956F82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9F88FE-37A9-E865-F4B6-9B3CCFE1E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DCB302-464F-F047-2B06-B88B93BA0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12597B-775C-CD5D-9CB9-A664BCE1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6E9795-CF02-52E6-4533-16CBDB209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B8978A-07A4-F60F-601E-B50A5E086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8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E624B3-9A72-60EC-8C70-DF771ED79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BB0BD3-7BD5-BD98-ACCE-F9923197D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2FA94-873F-FE65-B353-93AAB6CBF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7F35A-93F9-4EE5-AAB4-4E7274E96F16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C796BE-BEFB-D0AF-FF7A-6340BEE5A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C3E376-B89A-909B-084B-3E1EE9CA0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14B72-F4A8-4E21-B2F2-06262BB3BF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163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una biografía</a:t>
            </a:r>
          </a:p>
          <a:p>
            <a:r>
              <a:rPr lang="es-CL" dirty="0"/>
              <a:t>09-05-2024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239563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220" y="18255"/>
            <a:ext cx="12031718" cy="1325563"/>
          </a:xfrm>
        </p:spPr>
        <p:txBody>
          <a:bodyPr/>
          <a:lstStyle/>
          <a:p>
            <a:r>
              <a:rPr lang="es-CL" dirty="0"/>
              <a:t>Durante las últimas clases hemos estado trabajando con las biografías…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4723" y="1389446"/>
            <a:ext cx="11600793" cy="5153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Recordemos primero qué son las biografías.</a:t>
            </a:r>
          </a:p>
          <a:p>
            <a:pPr>
              <a:buFont typeface="Wingdings" panose="05000000000000000000" pitchFamily="2" charset="2"/>
              <a:buChar char="Ø"/>
            </a:pPr>
            <a:endParaRPr lang="es-CL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Ahora la biografía del escritor Horacio Quiroga, deberás tomar apuntes de información que consideres importante.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Recuerda que debes incluir datos personales, de su vida profesional y el legado o por lo que es recordado.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Debes formar parejas </a:t>
            </a:r>
            <a:r>
              <a:rPr lang="es-CL"/>
              <a:t>y elaborar </a:t>
            </a:r>
            <a:r>
              <a:rPr lang="es-CL" dirty="0"/>
              <a:t>la biografía, determinar el diseño, los materiales a utilizar, entre otras cosas para poder presentar la biografía.</a:t>
            </a:r>
          </a:p>
          <a:p>
            <a:pPr marL="0" indent="0">
              <a:buNone/>
            </a:pPr>
            <a:endParaRPr lang="es-CL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solidFill>
                  <a:srgbClr val="FF0000"/>
                </a:solidFill>
              </a:rPr>
              <a:t>Este taller será evaluado con una nota acumulativa.</a:t>
            </a:r>
          </a:p>
        </p:txBody>
      </p:sp>
    </p:spTree>
    <p:extLst>
      <p:ext uri="{BB962C8B-B14F-4D97-AF65-F5344CB8AC3E}">
        <p14:creationId xmlns:p14="http://schemas.microsoft.com/office/powerpoint/2010/main" val="7924080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104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PRODUCCIÓN DE TEXTO 3</vt:lpstr>
      <vt:lpstr>Durante las últimas clases hemos estado trabajando con las biografías…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3</dc:title>
  <dc:creator>Vale Tobar</dc:creator>
  <cp:lastModifiedBy>pablo espinosa perez</cp:lastModifiedBy>
  <cp:revision>2</cp:revision>
  <dcterms:created xsi:type="dcterms:W3CDTF">2024-05-03T23:35:11Z</dcterms:created>
  <dcterms:modified xsi:type="dcterms:W3CDTF">2024-05-06T17:23:30Z</dcterms:modified>
</cp:coreProperties>
</file>