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DD020-1C46-08A6-83F2-AE5C53CE2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4F5308-9CD8-08D2-C8B8-913511A03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BC307A-471F-E288-7EE2-7F5D6725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211028-D88B-9A03-1856-01371CD5A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593B1-88C7-74F2-4171-8CFD0336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77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E2F28-A8C6-FFE2-23CB-3950D51AC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D27E04-4020-2CED-225B-263D57671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C9E456-1B87-5137-0AE6-22C8630F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F587F9-9046-9BAB-B029-881D04EB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0578AE-D373-D2EE-AE82-D068B24E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219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AD1E05-A830-12DD-2F3A-2BBE3A878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6F9AA7-4F87-7E37-37A0-46F3A20EC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5B6CA3-74D5-8DD7-0821-B42EB6FD7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A1B80C-A093-F448-D9DC-044362FF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8FF96D-5C10-A1A4-3A5E-5F2AD3E9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856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5C58D-ED84-6957-C13F-1861610F4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F18985-F88F-7837-0336-FCD408B71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E72B3A-84E7-DD05-E9DF-D611BD6F1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7FDF03-2CD1-0FF9-FC6E-E2EBB0B3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102A39-0A54-6FC5-3834-6898020F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148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D27F9-19F8-CA7E-9E93-CE9B9F3C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AD1DDE-B1F4-9688-BE67-397F2FA20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C1C075-B9DE-83F3-C80A-7078C74D2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27DE21-C6E1-6956-1940-23F6C03C2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D3A56C-BB0E-0808-7B67-1D5D788F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931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E3788-9786-8734-278B-424A0D3CA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C946A1-1F7B-2F35-351C-6ED6EC861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02233E-1EA7-825E-299E-CDF8AE1B2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8CC685-9117-9EE8-490D-8059FB11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8F4C0E-0B9B-0898-5365-298B7704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85EC10-9A9D-C141-7C46-87CEDBD6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248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BEBF1A-41BE-11BC-5BE3-A23FFBEFA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4B9A93-922F-C24A-E04C-DE1358182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4BA345-A477-1CB8-76F8-08A49358A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E3E51D-B998-F3A0-9CC8-57D0681FE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6496C6-AEBB-12DB-B402-577AEA45E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3003D6-9258-2020-F438-E82F3F2E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708C503-6088-A30E-631C-61437E810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CEE3EF-0D7E-5308-BACB-ECC6A6359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022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4B2B80-E707-D646-CA73-D74F5D51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A38A78-4944-4B44-12C5-DE2C81D7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A893F4-4C52-71F2-6F42-5D4BE443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4AEE7F5-B70F-F201-2D74-0C5466A3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304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3DFCFF-60AA-A566-CE9C-183989223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2EF3A-DBB0-EFCD-D124-E08B848D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E35686-DC90-3362-80F5-540AC5F8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31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C7B8A-5CBD-F589-A6EC-657566BC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1B591D-6E27-C651-DC44-44DF8C4EB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FF2D85-8D76-D8F5-B647-5BC09527D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15C586-4AFF-42F3-C970-EFD2A220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7D1E22-E7C1-CD1E-D4FD-E61DB9F5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30F591-AA16-3AEA-96C3-C69F7E91C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7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E0A457-2DE1-4508-09B8-A062557BC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CC427A-41C0-9939-7515-3C0B25C0C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620E20-8643-67B7-4AD1-C778FB693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C8D0CA-8350-6CA4-72F0-953613614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7D51B5-60AB-84A8-FC68-255A6C4E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7EF837-DE14-EAB5-21CA-85978538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9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DE8A3A-0BB6-E1F5-1759-219C3449F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AAD611-1362-96B9-BEDF-EF916081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34B3CD-0895-516D-84CA-A9CC3A0E8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8E52-F587-45A0-88AC-B3B8C47C2650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E0887-B4C8-BFA9-08B6-0E88C2B61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F4B05B-9F5C-3CBC-5BE5-43721D284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2129-84B1-4421-9B6F-7BC28FAAFB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71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 POEMA</a:t>
            </a:r>
          </a:p>
          <a:p>
            <a:r>
              <a:rPr lang="es-CL" dirty="0"/>
              <a:t>3°BÁSICO</a:t>
            </a:r>
          </a:p>
          <a:p>
            <a:r>
              <a:rPr lang="es-CL"/>
              <a:t>17-05-2024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942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3251" y="456566"/>
            <a:ext cx="10515600" cy="1019538"/>
          </a:xfrm>
        </p:spPr>
        <p:txBody>
          <a:bodyPr>
            <a:normAutofit fontScale="90000"/>
          </a:bodyPr>
          <a:lstStyle/>
          <a:p>
            <a:r>
              <a:rPr lang="es-CL" dirty="0"/>
              <a:t>La clase anterior trabajamos con los poemas.</a:t>
            </a:r>
            <a:br>
              <a:rPr lang="es-CL" dirty="0"/>
            </a:br>
            <a:r>
              <a:rPr lang="es-CL" dirty="0"/>
              <a:t>¿Te acuerdas de obrerito?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1.- Ahora escribiremos un poema, pero antes debemos planificar, para ello contesta:</a:t>
            </a:r>
          </a:p>
          <a:p>
            <a:pPr marL="0" indent="0">
              <a:buNone/>
            </a:pPr>
            <a:r>
              <a:rPr lang="es-CL" dirty="0"/>
              <a:t>	¿Qué sentimiento expresará mi poema?</a:t>
            </a:r>
          </a:p>
          <a:p>
            <a:pPr marL="0" indent="0">
              <a:buNone/>
            </a:pPr>
            <a:r>
              <a:rPr lang="es-CL" dirty="0"/>
              <a:t>	¿A quién va dirigido?</a:t>
            </a:r>
          </a:p>
          <a:p>
            <a:pPr marL="0" indent="0">
              <a:buNone/>
            </a:pPr>
            <a:r>
              <a:rPr lang="es-CL" dirty="0"/>
              <a:t>2.- Tu poema deberá tener 2 estrofas de 4 versos cada uno.</a:t>
            </a:r>
          </a:p>
          <a:p>
            <a:pPr marL="0" indent="0">
              <a:buNone/>
            </a:pPr>
            <a:r>
              <a:rPr lang="es-CL"/>
              <a:t>(ESTA ACTIVIDAD ES CON NOTA ACUMULATIVA)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9410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4</vt:lpstr>
      <vt:lpstr>La clase anterior trabajamos con los poemas. ¿Te acuerdas de obrerito?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4</dc:title>
  <dc:creator>Vale Tobar</dc:creator>
  <cp:lastModifiedBy>pablo espinosa perez</cp:lastModifiedBy>
  <cp:revision>1</cp:revision>
  <dcterms:created xsi:type="dcterms:W3CDTF">2024-05-14T04:02:52Z</dcterms:created>
  <dcterms:modified xsi:type="dcterms:W3CDTF">2024-05-15T18:17:07Z</dcterms:modified>
</cp:coreProperties>
</file>