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8CCC3-B228-29E5-C6F7-0471291D8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75B0E3-8D8B-9161-858B-B51DE9C94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5764FC-8E96-8398-DDE8-4C81D41F2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B591-031D-4DFF-B9E3-D191825E7B1A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206039-5372-BAEE-9A1B-813E37323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9B0B6D-A588-6049-83C0-401CBF110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74FC-8CC0-48DB-B363-1FC6F13764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60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380D6F-8F5A-2F11-F185-8D77AC1E4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AF47EC-9284-8311-9303-B3A55D51C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31E051-D24D-9C1C-70C0-622A90190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B591-031D-4DFF-B9E3-D191825E7B1A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7E03C9-D1C2-9B86-D40C-C6D35DBB3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3A3D8F-C939-B662-453D-9C670C425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74FC-8CC0-48DB-B363-1FC6F13764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460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5C6A7C-0A70-2C43-A69D-A600AB2566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4F389D-8557-CFBC-C61F-5BF6B1897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CB46E4-F4F7-BC0F-5A49-D3F0603BC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B591-031D-4DFF-B9E3-D191825E7B1A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231127-9931-7B43-0699-EC8961DD1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EDAC57-9C51-A85E-DE94-31CE3916B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74FC-8CC0-48DB-B363-1FC6F13764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943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40B27-BEA0-25B1-67D0-96EF158A5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573F8E-59AB-652C-F80C-A817CFA1F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CD1A45-8BF7-7B06-745B-0055927FF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B591-031D-4DFF-B9E3-D191825E7B1A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6FB141-EF30-E58F-9D94-265DA86CB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0DF592-C09A-175B-D950-BB199B812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74FC-8CC0-48DB-B363-1FC6F13764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58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FF009-44E0-9AD2-A312-4225347B4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F04A08-63A0-DD7C-68F8-474CDEEA0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A5301D-2536-5B6F-3245-A11BD2F33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B591-031D-4DFF-B9E3-D191825E7B1A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798DD2-8547-923B-F42A-176A1B4DE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64E968-A6FF-93AE-F1DC-13BB59E11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74FC-8CC0-48DB-B363-1FC6F13764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499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53F444-B15D-5EC9-5095-E8D1D0AE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EFD557-0AE4-6286-7BC8-3B8330696B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FFFB76-00F4-78F8-929D-6F81DB303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73A13E-EE97-9E62-2D2F-1374D81A7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B591-031D-4DFF-B9E3-D191825E7B1A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035F3B-5764-068D-EBB5-FD23A0B7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B376E6-A3DD-6620-5820-8D853E4AF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74FC-8CC0-48DB-B363-1FC6F13764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853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301A4-0F5D-A9CE-7AEE-5367B690B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7C7BF5-C76B-982A-E5D9-C7778B678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C742A0-E519-DDE9-6C28-D805A94CB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3903A34-05BD-64E0-FDFA-4A95E9FB14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F99989-38CE-5B68-7D1E-8F75E57724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A4C8C6-576D-93D2-8F45-B033311C7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B591-031D-4DFF-B9E3-D191825E7B1A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787977B-7390-0344-3DDA-52B404AF4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D5E5FFD-F080-7D0E-D2D2-6DA3C87DF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74FC-8CC0-48DB-B363-1FC6F13764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674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FCBECB-A1D5-A52F-78D2-74AFF80B6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DEAD197-5734-4BD0-5B91-5D80B560C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B591-031D-4DFF-B9E3-D191825E7B1A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62AF8E2-0F92-37CA-C84B-8763549E9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83E10A6-7524-EE67-59AA-82175C64D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74FC-8CC0-48DB-B363-1FC6F13764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8472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DD21D2-6A82-D9A3-BA84-F41ED0997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B591-031D-4DFF-B9E3-D191825E7B1A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C9F1389-F051-D062-BEE5-727E33417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E8B93CB-0177-229E-A72F-DCB3699E4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74FC-8CC0-48DB-B363-1FC6F13764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27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B23496-2B23-CBB7-E8C7-18DCD7505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2BF2CA-7F55-1676-0C9C-109D5377C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1AA928-8737-E504-BEC4-0B68B8E09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3E25D8-F43E-44FE-6D10-FC19A754B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B591-031D-4DFF-B9E3-D191825E7B1A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59A066-EEDA-ADA4-F169-715C7CEA8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C291B9-78D5-AD59-7C59-02C202F12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74FC-8CC0-48DB-B363-1FC6F13764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264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0A9B1-E4A0-F4EC-10E0-EE271FC1E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DA38DC1-5441-ED2C-39DF-53FDB0575B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0AE0B8-E54F-1B0C-4B44-4096781C5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684F80-717E-4F15-3FD7-10E9D3AB5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B591-031D-4DFF-B9E3-D191825E7B1A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2A8C9C-6FC1-0F2B-2A14-75BDABFF0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C316C4-FF7C-E05A-B956-DE4B71B98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74FC-8CC0-48DB-B363-1FC6F13764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207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30613DA-B6B9-9354-6DC6-303A5AA0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6A7F57-632A-C37C-2947-B604F5292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149A3D-422B-80CD-BAA4-25482EC735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DB591-031D-4DFF-B9E3-D191825E7B1A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1147D4-769B-3D51-EEF7-2C4F979E7B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78F88D-C8B9-34C5-77AA-EED157E67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A74FC-8CC0-48DB-B363-1FC6F13764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482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/>
              <a:t>TRABAJO PRÁCTICO </a:t>
            </a:r>
            <a:r>
              <a:rPr lang="es-CL" dirty="0"/>
              <a:t>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REFUERZO DEL LIBRO “Los cuentos de la selva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26-04-2025</a:t>
            </a:r>
          </a:p>
        </p:txBody>
      </p:sp>
    </p:spTree>
    <p:extLst>
      <p:ext uri="{BB962C8B-B14F-4D97-AF65-F5344CB8AC3E}">
        <p14:creationId xmlns:p14="http://schemas.microsoft.com/office/powerpoint/2010/main" val="843687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2576" y="365125"/>
            <a:ext cx="11453326" cy="1325563"/>
          </a:xfrm>
        </p:spPr>
        <p:txBody>
          <a:bodyPr>
            <a:normAutofit/>
          </a:bodyPr>
          <a:lstStyle/>
          <a:p>
            <a:r>
              <a:rPr lang="es-CL" dirty="0"/>
              <a:t>Seleccionarás 4 cuentos del libro, no debes incluir el cuento que trabajaste para el día del libro.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4427" y="218046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Divide la hoja que te entregará la profesora y escribe una síntesis de los cuentos seleccionados.  Debes incluir el nombre del libro y el nombre del autor.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59314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64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TRABAJO PRÁCTICO 2</vt:lpstr>
      <vt:lpstr>Seleccionarás 4 cuentos del libro, no debes incluir el cuento que trabajaste para el día del libro.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PRACTICO 2</dc:title>
  <dc:creator>Vale Tobar</dc:creator>
  <cp:lastModifiedBy>pablo espinosa perez</cp:lastModifiedBy>
  <cp:revision>2</cp:revision>
  <dcterms:created xsi:type="dcterms:W3CDTF">2024-04-23T20:42:23Z</dcterms:created>
  <dcterms:modified xsi:type="dcterms:W3CDTF">2024-04-25T16:16:25Z</dcterms:modified>
</cp:coreProperties>
</file>