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A9C537-C486-8688-9D6B-A583F66CBE60}" v="775" dt="2024-05-27T02:40:16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Ensayo 1 Repertorio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Música - 8º básico</a:t>
            </a:r>
          </a:p>
          <a:p>
            <a:r>
              <a:rPr lang="es-ES" dirty="0"/>
              <a:t>Colegio Sao Paulo</a:t>
            </a:r>
          </a:p>
          <a:p>
            <a:r>
              <a:rPr lang="es-ES" dirty="0"/>
              <a:t>09/05/2024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 descr="Imagen que contiene Gráfico&#10;&#10;Descripción generada automáticamente">
            <a:extLst>
              <a:ext uri="{FF2B5EF4-FFF2-40B4-BE49-F238E27FC236}">
                <a16:creationId xmlns:a16="http://schemas.microsoft.com/office/drawing/2014/main" id="{101CEB83-E8D0-66C4-46AF-27140C2D5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860" y="2778288"/>
            <a:ext cx="11608279" cy="1022652"/>
          </a:xfr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340B2AF-4125-1CA6-68B9-AAB2E903B139}"/>
              </a:ext>
            </a:extLst>
          </p:cNvPr>
          <p:cNvSpPr txBox="1"/>
          <p:nvPr/>
        </p:nvSpPr>
        <p:spPr>
          <a:xfrm>
            <a:off x="825499" y="904875"/>
            <a:ext cx="1025854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>
                <a:latin typeface="Arial"/>
                <a:cs typeface="Arial"/>
              </a:rPr>
              <a:t>En ciertas partes de la partitura aparecen derivadas de la cuartina, practicadas en clases anteriores. ¿Logras identificar cuáles son?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BA6AEC4-87FE-49F6-0BC0-96DFE7AE7B0D}"/>
              </a:ext>
            </a:extLst>
          </p:cNvPr>
          <p:cNvSpPr txBox="1"/>
          <p:nvPr/>
        </p:nvSpPr>
        <p:spPr>
          <a:xfrm>
            <a:off x="934528" y="4370716"/>
            <a:ext cx="9604075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dirty="0">
                <a:latin typeface="Arial"/>
                <a:cs typeface="Arial"/>
              </a:rPr>
              <a:t>¿Qué sería lo primero que harías para intentar descifrar una partitura nueva?</a:t>
            </a:r>
          </a:p>
        </p:txBody>
      </p:sp>
    </p:spTree>
    <p:extLst>
      <p:ext uri="{BB962C8B-B14F-4D97-AF65-F5344CB8AC3E}">
        <p14:creationId xmlns:p14="http://schemas.microsoft.com/office/powerpoint/2010/main" val="1025747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499627-D453-468E-16FE-748019B64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/>
              <a:t>Actividad:</a:t>
            </a:r>
          </a:p>
          <a:p>
            <a:pPr marL="514350" indent="-514350">
              <a:buAutoNum type="arabicParenR"/>
            </a:pPr>
            <a:r>
              <a:rPr lang="es-ES" dirty="0"/>
              <a:t>En tu instrumento musical, practica los primeros dos compases de tu partitura, si tienes dudas sobre la sonoridad de algún elemento consulta a la profesora.</a:t>
            </a:r>
          </a:p>
          <a:p>
            <a:pPr marL="514350" indent="-514350">
              <a:buAutoNum type="arabicParenR"/>
            </a:pPr>
            <a:r>
              <a:rPr lang="es-ES" dirty="0"/>
              <a:t>Si ya lograste tocar los dos compases, avanza con los siguientes. </a:t>
            </a:r>
          </a:p>
          <a:p>
            <a:pPr marL="514350" indent="-514350">
              <a:buAutoNum type="arabicParenR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8699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48BBB-1DAB-D931-1931-F56357DF6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Recomendaciones generales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s-ES" dirty="0"/>
              <a:t>Siempre al tocar una partitura nueva, trabaja los ritmos por compás.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s-ES" dirty="0"/>
              <a:t>Si tocas instrumentos de viento como flauta, identifica si hay notas agudas.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s-ES" dirty="0"/>
              <a:t>Practica a un pulso LENTO, ya que recién están conociendo el repertorio.</a:t>
            </a:r>
          </a:p>
        </p:txBody>
      </p:sp>
    </p:spTree>
    <p:extLst>
      <p:ext uri="{BB962C8B-B14F-4D97-AF65-F5344CB8AC3E}">
        <p14:creationId xmlns:p14="http://schemas.microsoft.com/office/powerpoint/2010/main" val="3151429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Tema de Office</vt:lpstr>
      <vt:lpstr>Ensayo 1 Repertorio 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112</cp:revision>
  <dcterms:created xsi:type="dcterms:W3CDTF">2024-05-27T02:14:46Z</dcterms:created>
  <dcterms:modified xsi:type="dcterms:W3CDTF">2024-05-27T18:03:10Z</dcterms:modified>
</cp:coreProperties>
</file>