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F1E57D-A8FB-04DA-BC9B-7CB4A62438C5}" v="583" dt="2024-05-27T02:08:59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 varScale="1">
        <p:scale>
          <a:sx n="82" d="100"/>
          <a:sy n="82" d="100"/>
        </p:scale>
        <p:origin x="4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27T18:01:54.406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16960 6937 0 0 0,'0'-6'0'0'0,"7"-17"0"0"0,8-17 0 0 0,3-9 0 0 0,4-3 0 0 0,-1 1 0 0 0,-4 2 0 0 0,1 9 0 0 0,-1 5 0 0 0,2 2 0 0 0,5-8 0 0 0,5 4 0 0 0,5 1 0 0 0,3 0 0 0 0,2 6 0 0 0,1 8 0 0 0,-6 1 0 0 0,-2 4 0 0 0,1 5 0 0 0,0 5 0 0 0,3 3 0 0 0,1 2 0 0 0,1 2 0 0 0,2 1 0 0 0,0 0 0 0 0,-7 7 0 0 0,-2 1 0 0 0,1 7 0 0 0,15 7 0 0 0,-1 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27T18:01:54.407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13972 9514 0 0 0,'-14'-149'0'0'0,"-4"-43"0"0"0,1 18 0 0 0,3 46 0 0 0,4 51 0 0 0,4 45 0 0 0,3 36 0 0 0,1 30 0 0 0,2 23 0 0 0,1 22 0 0 0,0 4 0 0 0,6-11 0 0 0,3-25 0 0 0,6-35 0 0 0,0-45 0 0 0,-2-19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27T18:01:54.408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13944 8864 0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27T18:01:54.409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12700 8678 0 0 0,'7'0'0'0'0,"9"0"0"0"0,15 0 0 0 0,9 0 0 0 0,19 0 0 0 0,25 0 0 0 0,14 0 0 0 0,2 0 0 0 0,-2 0 0 0 0,3 7 0 0 0,-2 2 0 0 0,-4 0 0 0 0,-5 5 0 0 0,-11-1 0 0 0,-12-1 0 0 0,-11-3 0 0 0,-8-4 0 0 0,-5-2 0 0 0,-3-1 0 0 0,-2-2 0 0 0,-1 0 0 0 0,1-1 0 0 0,0 0 0 0 0,1 1 0 0 0,0 0 0 0 0,1-1 0 0 0,-1 1 0 0 0,1 0 0 0 0,0 0 0 0 0,0 0 0 0 0,0 0 0 0 0,-6 0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27T18:01:54.410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17489 6324 0 0 0,'204'33'0'0'0,"73"13"0"0"0,-2-3 0 0 0,-43-9 0 0 0,-53-9 0 0 0,-50-10 0 0 0,-40-6 0 0 0,-29-6 0 0 0,-18-3 0 0 0,-9-1 0 0 0,-10-1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Ensayo general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Música - 7º básico</a:t>
            </a:r>
          </a:p>
          <a:p>
            <a:r>
              <a:rPr lang="es-ES"/>
              <a:t>Colegio Sao Paulo</a:t>
            </a:r>
          </a:p>
          <a:p>
            <a:r>
              <a:rPr lang="es-ES" dirty="0"/>
              <a:t>09/05/2024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Diagrama, Dibujo de ingeniería&#10;&#10;Descripción generada automáticamente">
            <a:extLst>
              <a:ext uri="{FF2B5EF4-FFF2-40B4-BE49-F238E27FC236}">
                <a16:creationId xmlns:a16="http://schemas.microsoft.com/office/drawing/2014/main" id="{55580FB6-BAE0-3644-1F40-EE2748246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5433" y="1193022"/>
            <a:ext cx="7846832" cy="5343375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30504011-FEBC-FDC1-C50F-5F8EB8014DD7}"/>
                  </a:ext>
                </a:extLst>
              </p14:cNvPr>
              <p14:cNvContentPartPr/>
              <p14:nvPr/>
            </p14:nvContentPartPr>
            <p14:xfrm>
              <a:off x="7591245" y="3319654"/>
              <a:ext cx="312967" cy="231553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30504011-FEBC-FDC1-C50F-5F8EB8014D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37645" y="3211788"/>
                <a:ext cx="420527" cy="4469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Entrada de lápiz 6">
                <a:extLst>
                  <a:ext uri="{FF2B5EF4-FFF2-40B4-BE49-F238E27FC236}">
                    <a16:creationId xmlns:a16="http://schemas.microsoft.com/office/drawing/2014/main" id="{D167F112-2BCB-5705-D0AC-72EA5C135597}"/>
                  </a:ext>
                </a:extLst>
              </p14:cNvPr>
              <p14:cNvContentPartPr/>
              <p14:nvPr/>
            </p14:nvContentPartPr>
            <p14:xfrm>
              <a:off x="5778444" y="4402013"/>
              <a:ext cx="30007" cy="270627"/>
            </p14:xfrm>
          </p:contentPart>
        </mc:Choice>
        <mc:Fallback xmlns="">
          <p:pic>
            <p:nvPicPr>
              <p:cNvPr id="7" name="Entrada de lápiz 6">
                <a:extLst>
                  <a:ext uri="{FF2B5EF4-FFF2-40B4-BE49-F238E27FC236}">
                    <a16:creationId xmlns:a16="http://schemas.microsoft.com/office/drawing/2014/main" id="{D167F112-2BCB-5705-D0AC-72EA5C13559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724860" y="4294193"/>
                <a:ext cx="136818" cy="4859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Entrada de lápiz 7">
                <a:extLst>
                  <a:ext uri="{FF2B5EF4-FFF2-40B4-BE49-F238E27FC236}">
                    <a16:creationId xmlns:a16="http://schemas.microsoft.com/office/drawing/2014/main" id="{ADDD42E6-93F2-4BC6-6B14-9787FE085F1A}"/>
                  </a:ext>
                </a:extLst>
              </p14:cNvPr>
              <p14:cNvContentPartPr/>
              <p14:nvPr/>
            </p14:nvContentPartPr>
            <p14:xfrm>
              <a:off x="5362754" y="4212565"/>
              <a:ext cx="14377" cy="14377"/>
            </p14:xfrm>
          </p:contentPart>
        </mc:Choice>
        <mc:Fallback xmlns="">
          <p:pic>
            <p:nvPicPr>
              <p:cNvPr id="8" name="Entrada de lápiz 7">
                <a:extLst>
                  <a:ext uri="{FF2B5EF4-FFF2-40B4-BE49-F238E27FC236}">
                    <a16:creationId xmlns:a16="http://schemas.microsoft.com/office/drawing/2014/main" id="{ADDD42E6-93F2-4BC6-6B14-9787FE085F1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220581" y="-86158"/>
                <a:ext cx="4313100" cy="862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DC86CD63-10E0-E2BA-F168-64B9D50B0BE8}"/>
                  </a:ext>
                </a:extLst>
              </p14:cNvPr>
              <p14:cNvContentPartPr/>
              <p14:nvPr/>
            </p14:nvContentPartPr>
            <p14:xfrm>
              <a:off x="5175849" y="4370717"/>
              <a:ext cx="630972" cy="29756"/>
            </p14:xfrm>
          </p:contentPart>
        </mc:Choice>
        <mc:Fallback xmlns=""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DC86CD63-10E0-E2BA-F168-64B9D50B0BE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21889" y="4264446"/>
                <a:ext cx="738532" cy="2419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Entrada de lápiz 10">
                <a:extLst>
                  <a:ext uri="{FF2B5EF4-FFF2-40B4-BE49-F238E27FC236}">
                    <a16:creationId xmlns:a16="http://schemas.microsoft.com/office/drawing/2014/main" id="{E9E424B6-5807-4BF3-2F13-9B01869E123A}"/>
                  </a:ext>
                </a:extLst>
              </p14:cNvPr>
              <p14:cNvContentPartPr/>
              <p14:nvPr/>
            </p14:nvContentPartPr>
            <p14:xfrm>
              <a:off x="7749396" y="3321169"/>
              <a:ext cx="555553" cy="75019"/>
            </p14:xfrm>
          </p:contentPart>
        </mc:Choice>
        <mc:Fallback xmlns="">
          <p:pic>
            <p:nvPicPr>
              <p:cNvPr id="11" name="Entrada de lápiz 10">
                <a:extLst>
                  <a:ext uri="{FF2B5EF4-FFF2-40B4-BE49-F238E27FC236}">
                    <a16:creationId xmlns:a16="http://schemas.microsoft.com/office/drawing/2014/main" id="{E9E424B6-5807-4BF3-2F13-9B01869E123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695784" y="3213845"/>
                <a:ext cx="663137" cy="290026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CuadroTexto 11">
            <a:extLst>
              <a:ext uri="{FF2B5EF4-FFF2-40B4-BE49-F238E27FC236}">
                <a16:creationId xmlns:a16="http://schemas.microsoft.com/office/drawing/2014/main" id="{26DBD417-8645-F7D2-AEEE-66FDDF68FB5D}"/>
              </a:ext>
            </a:extLst>
          </p:cNvPr>
          <p:cNvSpPr txBox="1"/>
          <p:nvPr/>
        </p:nvSpPr>
        <p:spPr>
          <a:xfrm>
            <a:off x="8310113" y="3234907"/>
            <a:ext cx="117894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PARTE B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FAFD8A9-1FA7-4B38-5B69-CBA447B9B8DF}"/>
              </a:ext>
            </a:extLst>
          </p:cNvPr>
          <p:cNvSpPr txBox="1"/>
          <p:nvPr/>
        </p:nvSpPr>
        <p:spPr>
          <a:xfrm>
            <a:off x="905773" y="273170"/>
            <a:ext cx="1082615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Observa la parte B de la partitura.</a:t>
            </a:r>
          </a:p>
          <a:p>
            <a:r>
              <a:rPr lang="es-ES" dirty="0"/>
              <a:t>¿Cómo explicarías a tus compañeros, la forma correcta de tocar y unir la parte A y B sin perder el pulso y siguiendo lo que dice la partitura?</a:t>
            </a:r>
          </a:p>
        </p:txBody>
      </p:sp>
    </p:spTree>
    <p:extLst>
      <p:ext uri="{BB962C8B-B14F-4D97-AF65-F5344CB8AC3E}">
        <p14:creationId xmlns:p14="http://schemas.microsoft.com/office/powerpoint/2010/main" val="207844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F5964A-7C51-3484-6EE1-141AA122E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s-ES" dirty="0"/>
              <a:t>Identifica las notas que aparecen en los primeros 4 compases de la parte B.</a:t>
            </a:r>
          </a:p>
          <a:p>
            <a:pPr marL="0" indent="0">
              <a:buNone/>
            </a:pPr>
            <a:r>
              <a:rPr lang="es-ES" dirty="0"/>
              <a:t>2. Percute el ritmo de esos compases.</a:t>
            </a:r>
          </a:p>
          <a:p>
            <a:pPr marL="0" indent="0">
              <a:buNone/>
            </a:pPr>
            <a:r>
              <a:rPr lang="es-ES" dirty="0"/>
              <a:t>3.Toca en tu instrumento la parte B</a:t>
            </a:r>
          </a:p>
        </p:txBody>
      </p:sp>
    </p:spTree>
    <p:extLst>
      <p:ext uri="{BB962C8B-B14F-4D97-AF65-F5344CB8AC3E}">
        <p14:creationId xmlns:p14="http://schemas.microsoft.com/office/powerpoint/2010/main" val="125305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050E3-4B15-9955-9EBA-5197EB9EE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157"/>
          </a:xfrm>
        </p:spPr>
        <p:txBody>
          <a:bodyPr/>
          <a:lstStyle/>
          <a:p>
            <a:r>
              <a:rPr lang="es-CL" dirty="0"/>
              <a:t>Estructura de repertorio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FB3C4-DB28-C5A7-2E05-0C2BF2FA4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956" y="1094282"/>
            <a:ext cx="6104467" cy="55661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Introducción solo instrumentos parte “A” de Run run.</a:t>
            </a:r>
          </a:p>
          <a:p>
            <a:pPr marL="0" indent="0">
              <a:buNone/>
            </a:pP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Todos cantan verso 1, 2 y coro:</a:t>
            </a: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Verso 1: En un carro de olvido 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Antes del aclarar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una </a:t>
            </a: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estación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del tiempo 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Decidido a rodar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Verso 2: 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Run Run se fue </a:t>
            </a: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pa'l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norte 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sé </a:t>
            </a: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cuándo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vendra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́ 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Vendra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́ para el </a:t>
            </a: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cumpleaños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nuestra soledad </a:t>
            </a: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endParaRPr lang="es-C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800" dirty="0">
                <a:solidFill>
                  <a:srgbClr val="000000"/>
                </a:solidFill>
                <a:latin typeface="Arial" panose="020B0604020202020204" pitchFamily="34" charset="0"/>
              </a:rPr>
              <a:t>Coro: 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 los tres </a:t>
            </a:r>
            <a:r>
              <a:rPr kumimoji="0" lang="es-C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días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carta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 letras de coral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 dice que su viaje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 alarga </a:t>
            </a:r>
            <a:r>
              <a:rPr kumimoji="0" lang="es-C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más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y </a:t>
            </a:r>
            <a:r>
              <a:rPr kumimoji="0" lang="es-C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más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 va de Antofagasta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Sin dar una </a:t>
            </a:r>
            <a:r>
              <a:rPr kumimoji="0" lang="es-C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señal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 cuenta una aventura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Que paso a deletrear Ay, ay, ay, de mí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indent="0" algn="l" rtl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234BCB5-8E22-3AA9-56A2-4B5AAEA05634}"/>
              </a:ext>
            </a:extLst>
          </p:cNvPr>
          <p:cNvSpPr txBox="1"/>
          <p:nvPr/>
        </p:nvSpPr>
        <p:spPr>
          <a:xfrm>
            <a:off x="7258755" y="1094282"/>
            <a:ext cx="4006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Interludio instrumental de parte “A”</a:t>
            </a:r>
          </a:p>
        </p:txBody>
      </p:sp>
    </p:spTree>
    <p:extLst>
      <p:ext uri="{BB962C8B-B14F-4D97-AF65-F5344CB8AC3E}">
        <p14:creationId xmlns:p14="http://schemas.microsoft.com/office/powerpoint/2010/main" val="1793389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223</Words>
  <Application>Microsoft Office PowerPoint</Application>
  <PresentationFormat>Panorámica</PresentationFormat>
  <Paragraphs>30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Segoe UI</vt:lpstr>
      <vt:lpstr>Tema de Office</vt:lpstr>
      <vt:lpstr>Ensayo general 1</vt:lpstr>
      <vt:lpstr>Presentación de PowerPoint</vt:lpstr>
      <vt:lpstr>Presentación de PowerPoint</vt:lpstr>
      <vt:lpstr>Estructura de repertorio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</dc:title>
  <dc:creator>Colegio Sao Paulo</dc:creator>
  <cp:lastModifiedBy>pablo espinosa perez</cp:lastModifiedBy>
  <cp:revision>111</cp:revision>
  <dcterms:created xsi:type="dcterms:W3CDTF">2024-05-27T01:50:39Z</dcterms:created>
  <dcterms:modified xsi:type="dcterms:W3CDTF">2024-05-27T18:26:06Z</dcterms:modified>
</cp:coreProperties>
</file>