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E10159-E3B8-2559-EC16-6C45046A8641}" v="506" dt="2024-05-27T01:18:58.0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82" d="100"/>
          <a:sy n="82" d="100"/>
        </p:scale>
        <p:origin x="46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Ensayo por grupos 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/>
              <a:t>Repertorio 1 - 7ºBásico</a:t>
            </a:r>
          </a:p>
          <a:p>
            <a:r>
              <a:rPr lang="es-ES" dirty="0"/>
              <a:t>Colegio Sao Paulo</a:t>
            </a:r>
          </a:p>
          <a:p>
            <a:r>
              <a:rPr lang="es-ES" dirty="0"/>
              <a:t>23/05/2024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60CF68-751E-3D94-0338-AC0B1CF90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2889" y="814830"/>
            <a:ext cx="9853535" cy="649828"/>
          </a:xfrm>
        </p:spPr>
        <p:txBody>
          <a:bodyPr>
            <a:normAutofit fontScale="90000"/>
          </a:bodyPr>
          <a:lstStyle/>
          <a:p>
            <a:r>
              <a:rPr lang="es-ES" sz="2400" dirty="0">
                <a:latin typeface="Arial"/>
                <a:cs typeface="Arial"/>
              </a:rPr>
              <a:t>1.Con tu instrumento practica los primeros 4 compases.</a:t>
            </a:r>
            <a:br>
              <a:rPr lang="es-ES" sz="2400" dirty="0">
                <a:latin typeface="Arial"/>
              </a:rPr>
            </a:br>
            <a:r>
              <a:rPr lang="es-ES" sz="2400" dirty="0">
                <a:latin typeface="Arial"/>
                <a:cs typeface="Arial"/>
              </a:rPr>
              <a:t>2.Una vez que lo puedas tocar avanza con los siguientes 4 compases.</a:t>
            </a:r>
            <a:endParaRPr lang="es-ES" sz="2400">
              <a:latin typeface="Arial"/>
              <a:cs typeface="Arial"/>
            </a:endParaRPr>
          </a:p>
        </p:txBody>
      </p:sp>
      <p:pic>
        <p:nvPicPr>
          <p:cNvPr id="4" name="Imagen 3" descr="El Profe de Música: Ejercicios Melódicos 7° Básico">
            <a:extLst>
              <a:ext uri="{FF2B5EF4-FFF2-40B4-BE49-F238E27FC236}">
                <a16:creationId xmlns:a16="http://schemas.microsoft.com/office/drawing/2014/main" id="{D8E1DB3F-F0E8-699D-804F-A381DCC781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6966" y="1461655"/>
            <a:ext cx="9572444" cy="5731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97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87402E-2403-0772-A7E4-28D25E474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3887"/>
            <a:ext cx="10702977" cy="1053502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es-ES" dirty="0"/>
              <a:t>Desafío rítmico</a:t>
            </a:r>
          </a:p>
          <a:p>
            <a:pPr marL="0" indent="0">
              <a:buNone/>
            </a:pPr>
            <a:r>
              <a:rPr lang="es-ES" dirty="0"/>
              <a:t>Observa las siguientes células rítmicas e intenta descifrar cómo es el ritmo de cada una de ellas:</a:t>
            </a:r>
          </a:p>
        </p:txBody>
      </p:sp>
      <p:pic>
        <p:nvPicPr>
          <p:cNvPr id="4" name="Imagen 3" descr="Imagen que contiene reloj, animal&#10;&#10;Descripción generada automáticamente">
            <a:extLst>
              <a:ext uri="{FF2B5EF4-FFF2-40B4-BE49-F238E27FC236}">
                <a16:creationId xmlns:a16="http://schemas.microsoft.com/office/drawing/2014/main" id="{FDB3F289-E6FF-B13B-DCBB-ED1D9DC102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3894" y="1716765"/>
            <a:ext cx="1123950" cy="372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316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reloj, animal&#10;&#10;Descripción generada automáticamente">
            <a:extLst>
              <a:ext uri="{FF2B5EF4-FFF2-40B4-BE49-F238E27FC236}">
                <a16:creationId xmlns:a16="http://schemas.microsoft.com/office/drawing/2014/main" id="{DDBD82B4-9484-E158-B14C-6939156D3E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1479" y="810991"/>
            <a:ext cx="1584025" cy="5248275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05D02A42-D062-97A2-1A58-D5A4FE911A83}"/>
              </a:ext>
            </a:extLst>
          </p:cNvPr>
          <p:cNvSpPr txBox="1"/>
          <p:nvPr/>
        </p:nvSpPr>
        <p:spPr>
          <a:xfrm>
            <a:off x="4485735" y="1567131"/>
            <a:ext cx="6527320" cy="22467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000" dirty="0">
                <a:latin typeface="Arial"/>
                <a:cs typeface="Arial"/>
              </a:rPr>
              <a:t>Ahora que ya conocemos la sonoridad de estas células rítmicas, realiza el siguiente ejercicio:</a:t>
            </a:r>
          </a:p>
          <a:p>
            <a:endParaRPr lang="es-ES" sz="2000" dirty="0">
              <a:latin typeface="Arial"/>
              <a:cs typeface="Arial"/>
            </a:endParaRPr>
          </a:p>
          <a:p>
            <a:pPr marL="342900" indent="-342900">
              <a:buAutoNum type="arabicPeriod"/>
            </a:pPr>
            <a:r>
              <a:rPr lang="es-ES" sz="2000" dirty="0">
                <a:latin typeface="Arial"/>
                <a:cs typeface="Arial"/>
              </a:rPr>
              <a:t>A un pulso de 85 </a:t>
            </a:r>
            <a:r>
              <a:rPr lang="es-ES" sz="2000" err="1">
                <a:latin typeface="Arial"/>
                <a:cs typeface="Arial"/>
              </a:rPr>
              <a:t>bpm</a:t>
            </a:r>
            <a:r>
              <a:rPr lang="es-ES" sz="2000" dirty="0">
                <a:latin typeface="Arial"/>
                <a:cs typeface="Arial"/>
              </a:rPr>
              <a:t>, percute en grupos dos veces cada ritmo, pasando al siguiente ritmo sin perder el pulso.</a:t>
            </a:r>
          </a:p>
          <a:p>
            <a:pPr marL="342900" indent="-342900">
              <a:buAutoNum type="arabicPeriod"/>
            </a:pPr>
            <a:r>
              <a:rPr lang="es-ES" sz="2000" dirty="0">
                <a:latin typeface="Arial"/>
                <a:cs typeface="Arial"/>
              </a:rPr>
              <a:t>Muestra al curso el resultado.</a:t>
            </a:r>
          </a:p>
        </p:txBody>
      </p:sp>
    </p:spTree>
    <p:extLst>
      <p:ext uri="{BB962C8B-B14F-4D97-AF65-F5344CB8AC3E}">
        <p14:creationId xmlns:p14="http://schemas.microsoft.com/office/powerpoint/2010/main" val="54929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28ED6D-96E7-A2C7-DE01-BF3A18E78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s-ES" b="1" dirty="0"/>
              <a:t>Ensayo Run </a:t>
            </a:r>
            <a:r>
              <a:rPr lang="es-ES" b="1" err="1"/>
              <a:t>run</a:t>
            </a:r>
            <a:r>
              <a:rPr lang="es-ES" b="1" dirty="0"/>
              <a:t> se fue </a:t>
            </a:r>
            <a:r>
              <a:rPr lang="es-ES" b="1" err="1"/>
              <a:t>pa'l</a:t>
            </a:r>
            <a:r>
              <a:rPr lang="es-ES" b="1" dirty="0"/>
              <a:t> norte</a:t>
            </a:r>
            <a:endParaRPr lang="es-ES"/>
          </a:p>
          <a:p>
            <a:pPr marL="0" indent="0">
              <a:buNone/>
            </a:pPr>
            <a:r>
              <a:rPr lang="es-ES" dirty="0"/>
              <a:t>En grupos deben practicar el repertorio con la siguiente estructura:</a:t>
            </a:r>
          </a:p>
          <a:p>
            <a:pPr marL="514350" indent="-514350">
              <a:buAutoNum type="arabicPeriod"/>
            </a:pPr>
            <a:r>
              <a:rPr lang="es-ES" dirty="0"/>
              <a:t>Introducción instrumental con repetición.</a:t>
            </a:r>
          </a:p>
          <a:p>
            <a:pPr marL="514350" indent="-514350">
              <a:buAutoNum type="arabicPeriod"/>
            </a:pPr>
            <a:r>
              <a:rPr lang="es-ES" dirty="0"/>
              <a:t>Canto estrofa 1 y 2</a:t>
            </a:r>
          </a:p>
          <a:p>
            <a:pPr marL="514350" indent="-514350">
              <a:buAutoNum type="arabicPeriod"/>
            </a:pPr>
            <a:r>
              <a:rPr lang="es-ES" dirty="0"/>
              <a:t>introducción instrumental con repetición.</a:t>
            </a:r>
          </a:p>
        </p:txBody>
      </p:sp>
    </p:spTree>
    <p:extLst>
      <p:ext uri="{BB962C8B-B14F-4D97-AF65-F5344CB8AC3E}">
        <p14:creationId xmlns:p14="http://schemas.microsoft.com/office/powerpoint/2010/main" val="23603499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138</Words>
  <Application>Microsoft Office PowerPoint</Application>
  <PresentationFormat>Panorámica</PresentationFormat>
  <Paragraphs>16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Tema de Office</vt:lpstr>
      <vt:lpstr>Ensayo por grupos 1</vt:lpstr>
      <vt:lpstr>1.Con tu instrumento practica los primeros 4 compases. 2.Una vez que lo puedas tocar avanza con los siguientes 4 compases.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Colegio Sao Paulo</dc:creator>
  <cp:lastModifiedBy>pablo espinosa perez</cp:lastModifiedBy>
  <cp:revision>148</cp:revision>
  <dcterms:created xsi:type="dcterms:W3CDTF">2024-05-23T15:28:45Z</dcterms:created>
  <dcterms:modified xsi:type="dcterms:W3CDTF">2024-05-27T18:26:56Z</dcterms:modified>
</cp:coreProperties>
</file>