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9"/>
    <p:restoredTop sz="94648"/>
  </p:normalViewPr>
  <p:slideViewPr>
    <p:cSldViewPr snapToGrid="0">
      <p:cViewPr varScale="1">
        <p:scale>
          <a:sx n="77" d="100"/>
          <a:sy n="77" d="100"/>
        </p:scale>
        <p:origin x="11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A81AA-776A-3734-B085-83B40F79C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B74B31-FFCD-BF46-E94B-DE21F55E0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65AA7-51A7-3289-9D0D-B96364EC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311EE-7A3D-10D9-028C-46E60096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C6FF86-E4D8-3C6B-FB20-69A6DC19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3880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63E0EA-11AA-CAE6-9EC8-663948C0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0DA208-D951-709C-E037-618EBE27B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E4437F-EAB9-1D01-9898-294A2BAEE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C25B7-30F1-08F3-D975-4D334079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62A8A3-F9F0-4C52-6445-C9D9BD7E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1940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120562-589E-71F0-06F2-47B6BF0FB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A21284-7682-4EB5-5A42-2FDE71F12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B92664-2658-2BD9-BA26-A0669FF6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75C692-4D53-9900-A4D9-1AE0A31F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F09177-D47F-E615-E33C-7CF0FCA3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289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6046F-A2E6-9CBE-93F7-8A6564ABF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FB0BC9-8511-7C9D-B331-CA303BE99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5A80A7-383A-1E8A-465D-917F2FFC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6CF451-D0AA-55A0-67FF-2E0E20C02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9177F-FF75-A66F-F239-9579E7FB9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9932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C904F-FDE0-9021-55C4-09AE397E9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65D334-B7E6-2230-FF99-4AF9E717A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465A0-A191-2226-B03E-657639280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B7E5B-D2D4-569C-D313-8B6129B2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E304B8-FF29-BD1D-FC50-CFE739D5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9353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EB7E5-54FD-7198-4FF0-E68851C9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E7766C-F1E9-3FC2-BDE8-2AEFE9BD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108D9A-C909-48C4-0A25-8C6D23769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7C2A8C-5756-5268-A746-53DBE88A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45BF5A-AE80-403F-4E3F-80C1D35C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313475-7D32-B4C3-1200-338E674C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7904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B0275-5D55-F406-B594-CFBC1297C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40CE5-3472-59EE-C55D-F47C0DB06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0942CB-C127-A819-62C5-B7E98B71C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0B656D-D944-243E-AF4D-1D9864714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853316-270D-41F6-34A7-3A57FCB11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92B580-27F0-0571-49EB-E38A491C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15F314-B388-A15E-F9AF-6D3991B41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998BB8-0C24-C091-ECD6-C6E94B2F7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73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27B2D-1024-DFAE-AAFF-C9A5C050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45311B-BDF7-87DD-A66A-364F64AB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5E7CE2-6634-51C1-82F1-3756182C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B0D98F-6CC6-E4A6-976F-6712B6C39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678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BF52C3-A561-3159-F70E-E1F00AF8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2BCA1F-B727-0B2B-518A-50A36D85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4E69F9-9448-8644-DA35-B5597FDD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3205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43298-F5B4-CC07-D511-7773A9F7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B1F9CC-CE49-573E-C51E-510A3860F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FBE65C-1A4D-421C-A3D7-A3B9DF9FA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FF4538-418F-06E6-3EB6-375FC0DC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737B8C-E4B3-CCDB-E7DF-8B19D9E7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6A50E7-7CD9-9876-7353-995C5B99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0396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9194F-ED5E-8304-4586-CEDB05F4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F002F7-DFD3-5BDA-FEB8-DCE24CEA5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0225B2-68D1-3A34-65E4-BC3562654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7034D2-E6FF-F552-E7CC-CAB36A301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48E167-E3E5-DCA2-B72E-1783EA19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263F55-93EB-C14D-3028-7A40D97B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25505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EBE100-FA30-C7D6-067C-4E30EDF8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B81A49-304B-6CBC-B783-9371254BD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883E4-6056-BDF3-E794-C471FC14A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0978D-1040-C54C-96E1-3F3740B071E1}" type="datetimeFigureOut">
              <a:rPr lang="es-US" smtClean="0"/>
              <a:t>5/29/2024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8B6313-B251-4CC8-BDBB-616AE316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F62F8B-A0B7-A90C-5433-4415BFA6E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82C36C-D94A-DA4C-AB84-86C076F7E9D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126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95103-6E5E-10C8-919D-22B0D997A9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419"/>
              <a:t>Expresión Vocal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CA83E0-B572-2D58-432A-6B6B503B60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419"/>
              <a:t>Tercero básico</a:t>
            </a:r>
          </a:p>
          <a:p>
            <a:r>
              <a:rPr lang="es-419"/>
              <a:t>Música </a:t>
            </a:r>
          </a:p>
          <a:p>
            <a:r>
              <a:rPr lang="es-419"/>
              <a:t>Martes 07- mayo </a:t>
            </a:r>
            <a:endParaRPr lang="es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AD4B227-A153-1265-E67A-0234D0D65C02}"/>
              </a:ext>
            </a:extLst>
          </p:cNvPr>
          <p:cNvSpPr txBox="1"/>
          <p:nvPr/>
        </p:nvSpPr>
        <p:spPr>
          <a:xfrm>
            <a:off x="5974080" y="1950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54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BE59EB-524E-26E7-D706-D4FCDCE3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300" y="428626"/>
            <a:ext cx="10515600" cy="67578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s-419" sz="2000" dirty="0"/>
              <a:t>Antes de cantar cualquier tipo de canción o repertorio, debes preparar tus cuerdas vocales. Realiza los siguientes ejercicios cuando sea tu turno.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/>
          </a:p>
        </p:txBody>
      </p:sp>
      <p:pic>
        <p:nvPicPr>
          <p:cNvPr id="1026" name="Picture 2" descr="Ejercicios de Vocalización – ||: Recurso Coral">
            <a:extLst>
              <a:ext uri="{FF2B5EF4-FFF2-40B4-BE49-F238E27FC236}">
                <a16:creationId xmlns:a16="http://schemas.microsoft.com/office/drawing/2014/main" id="{690EE5EC-0DD5-506C-4EE3-1CE38793F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7527"/>
            <a:ext cx="9969500" cy="567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65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846915-BC30-AC3B-5629-5363D932E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0037"/>
            <a:ext cx="10515600" cy="10551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419" dirty="0"/>
              <a:t>2) En grupos, observa las notas musicales de la partitura. Canta las notas diciendo el nombre de estas, cuidando tu afinación, sin forzar la voz.</a:t>
            </a:r>
            <a:endParaRPr lang="es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CAA8C62-B189-57DB-9D21-CF505661F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"/>
                    </a14:imgEffect>
                    <a14:imgEffect>
                      <a14:saturation sat="0"/>
                    </a14:imgEffect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51" y="1425575"/>
            <a:ext cx="9575698" cy="464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8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57" name="Arc 2056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Escalas Mayores | PDF | Escala (música) | Llaves musicales">
            <a:extLst>
              <a:ext uri="{FF2B5EF4-FFF2-40B4-BE49-F238E27FC236}">
                <a16:creationId xmlns:a16="http://schemas.microsoft.com/office/drawing/2014/main" id="{12FB33EC-DD52-D9E4-828B-3C3B02160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7874" y="59299"/>
            <a:ext cx="5099026" cy="679870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C5AA25E-AD32-2E1E-270D-F41ED6222BB3}"/>
              </a:ext>
            </a:extLst>
          </p:cNvPr>
          <p:cNvSpPr txBox="1"/>
          <p:nvPr/>
        </p:nvSpPr>
        <p:spPr>
          <a:xfrm>
            <a:off x="5894962" y="1984443"/>
            <a:ext cx="5719164" cy="1863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3. </a:t>
            </a:r>
            <a:r>
              <a:rPr lang="en-US" dirty="0" err="1"/>
              <a:t>Escuchando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piano, </a:t>
            </a:r>
            <a:r>
              <a:rPr lang="en-US" dirty="0" err="1"/>
              <a:t>canta</a:t>
            </a:r>
            <a:r>
              <a:rPr lang="en-US" dirty="0"/>
              <a:t> las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escalas</a:t>
            </a:r>
            <a:r>
              <a:rPr lang="en-US" dirty="0"/>
              <a:t> </a:t>
            </a:r>
            <a:r>
              <a:rPr lang="en-US" dirty="0" err="1"/>
              <a:t>mayores</a:t>
            </a:r>
            <a:r>
              <a:rPr lang="en-US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4.¿Todas las </a:t>
            </a:r>
            <a:r>
              <a:rPr lang="en-US" dirty="0" err="1"/>
              <a:t>escalas</a:t>
            </a:r>
            <a:r>
              <a:rPr lang="en-US" dirty="0"/>
              <a:t> se </a:t>
            </a:r>
            <a:r>
              <a:rPr lang="en-US" dirty="0" err="1"/>
              <a:t>cantan</a:t>
            </a:r>
            <a:r>
              <a:rPr lang="en-US" dirty="0"/>
              <a:t> de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? 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común</a:t>
            </a:r>
            <a:r>
              <a:rPr lang="en-US" dirty="0"/>
              <a:t> entre </a:t>
            </a:r>
            <a:r>
              <a:rPr lang="en-US" dirty="0" err="1"/>
              <a:t>ellas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40625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5ACFC7-733D-76CD-B967-5E580C74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884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Observa el siguiente video y canta las notas musicales que se indican:</a:t>
            </a:r>
          </a:p>
          <a:p>
            <a:pPr marL="0" indent="0">
              <a:buNone/>
            </a:pPr>
            <a:r>
              <a:rPr lang="es-CL" dirty="0"/>
              <a:t>https://</a:t>
            </a:r>
            <a:r>
              <a:rPr lang="es-CL" dirty="0" err="1"/>
              <a:t>youtu.be</a:t>
            </a:r>
            <a:r>
              <a:rPr lang="es-CL" dirty="0"/>
              <a:t>/</a:t>
            </a:r>
            <a:r>
              <a:rPr lang="es-CL" dirty="0" err="1"/>
              <a:t>vabLOhXHbTE?si</a:t>
            </a:r>
            <a:r>
              <a:rPr lang="es-CL" dirty="0"/>
              <a:t>=zx2_bTkgfoDaCHrt</a:t>
            </a:r>
          </a:p>
        </p:txBody>
      </p:sp>
    </p:spTree>
    <p:extLst>
      <p:ext uri="{BB962C8B-B14F-4D97-AF65-F5344CB8AC3E}">
        <p14:creationId xmlns:p14="http://schemas.microsoft.com/office/powerpoint/2010/main" val="2826707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123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Tema de Office</vt:lpstr>
      <vt:lpstr>Expresión Vocal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Expresión Vocal</dc:title>
  <dc:creator>MITZI ALEJANDRA BARAHONA BARAHONA</dc:creator>
  <cp:lastModifiedBy>pablo espinosa perez</cp:lastModifiedBy>
  <cp:revision>5</cp:revision>
  <dcterms:created xsi:type="dcterms:W3CDTF">2024-05-07T00:29:05Z</dcterms:created>
  <dcterms:modified xsi:type="dcterms:W3CDTF">2024-05-29T15:38:47Z</dcterms:modified>
</cp:coreProperties>
</file>