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CAAB4-FEA2-C52E-F2D6-77C6519AE7E9}" v="30" dt="2024-05-27T15:22:51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Guía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Música - 5º básico</a:t>
            </a:r>
          </a:p>
          <a:p>
            <a:r>
              <a:rPr lang="es-ES" dirty="0"/>
              <a:t>02/05/2024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6A34F-CDDD-15EF-1448-139261D5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Recordemos el canto de la escala de Do mayor…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1) En grupos canta la siguiente escala cuidando tu afinación.</a:t>
            </a:r>
          </a:p>
        </p:txBody>
      </p:sp>
      <p:pic>
        <p:nvPicPr>
          <p:cNvPr id="4" name="Imagen 3" descr="≫ Cómo tocar la Escala de DO MAYOR en el Piano">
            <a:extLst>
              <a:ext uri="{FF2B5EF4-FFF2-40B4-BE49-F238E27FC236}">
                <a16:creationId xmlns:a16="http://schemas.microsoft.com/office/drawing/2014/main" id="{B22FA79B-858A-1EF3-7039-6D7FF5B66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95" y="2682690"/>
            <a:ext cx="8925461" cy="314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4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2E989-C9BC-3A1B-9C29-DFE69C3C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385" y="1155347"/>
            <a:ext cx="10515600" cy="1325563"/>
          </a:xfrm>
        </p:spPr>
        <p:txBody>
          <a:bodyPr>
            <a:norm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Ahora observa la siguiente escala.</a:t>
            </a:r>
            <a:b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1)¿Conoces el significado de las alteraciones de notas que aparecen?</a:t>
            </a:r>
            <a:b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2)En grupos canta la escala de re mayor.</a:t>
            </a:r>
          </a:p>
        </p:txBody>
      </p:sp>
      <p:pic>
        <p:nvPicPr>
          <p:cNvPr id="2050" name="Picture 2" descr="Escala de re mayor. En el pentagrama y el piano - Comamusical">
            <a:extLst>
              <a:ext uri="{FF2B5EF4-FFF2-40B4-BE49-F238E27FC236}">
                <a16:creationId xmlns:a16="http://schemas.microsoft.com/office/drawing/2014/main" id="{905EC8D3-28CB-2779-E0A3-D73EEBE7F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70" y="3083316"/>
            <a:ext cx="11871630" cy="213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49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B32A4-7948-D00D-F92C-426D0DD9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Ahora canta las escalas de Do mayor y Re mayor a un pulso, sin parar pasando de una escala a otra.</a:t>
            </a:r>
          </a:p>
        </p:txBody>
      </p:sp>
      <p:pic>
        <p:nvPicPr>
          <p:cNvPr id="4" name="Imagen 3" descr="≫ Cómo tocar la Escala de DO MAYOR en el Piano">
            <a:extLst>
              <a:ext uri="{FF2B5EF4-FFF2-40B4-BE49-F238E27FC236}">
                <a16:creationId xmlns:a16="http://schemas.microsoft.com/office/drawing/2014/main" id="{69CAA5F6-B1D7-124E-9B3A-095D94F4E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80" y="1690688"/>
            <a:ext cx="6063419" cy="2137213"/>
          </a:xfrm>
          <a:prstGeom prst="rect">
            <a:avLst/>
          </a:prstGeom>
        </p:spPr>
      </p:pic>
      <p:pic>
        <p:nvPicPr>
          <p:cNvPr id="5" name="Picture 2" descr="Escala de re mayor. En el pentagrama y el piano - Comamusical">
            <a:extLst>
              <a:ext uri="{FF2B5EF4-FFF2-40B4-BE49-F238E27FC236}">
                <a16:creationId xmlns:a16="http://schemas.microsoft.com/office/drawing/2014/main" id="{F8E95BEB-027C-E0F3-3038-9619AA84D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22908"/>
            <a:ext cx="11049918" cy="198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20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E4F94-433F-B2FA-78BC-67F5B07AE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1) Identifica las figuras rítmicas que aparecen en el ejercicio 1 y 2.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2) Percute usando tus manos o un instrumento el ejercicio 1 y 2.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8D81DA-5315-598A-EC34-B489FD443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1625"/>
            <a:ext cx="10326557" cy="49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30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116</Words>
  <Application>Microsoft Office PowerPoint</Application>
  <PresentationFormat>Panorámica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Guía 2</vt:lpstr>
      <vt:lpstr>Recordemos el canto de la escala de Do mayor… 1) En grupos canta la siguiente escala cuidando tu afinación.</vt:lpstr>
      <vt:lpstr>Ahora observa la siguiente escala. 1)¿Conoces el significado de las alteraciones de notas que aparecen? 2)En grupos canta la escala de re mayor.</vt:lpstr>
      <vt:lpstr>Ahora canta las escalas de Do mayor y Re mayor a un pulso, sin parar pasando de una escala a otra.</vt:lpstr>
      <vt:lpstr>1) Identifica las figuras rítmicas que aparecen en el ejercicio 1 y 2. 2) Percute usando tus manos o un instrumento el ejercicio 1 y 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31</cp:revision>
  <dcterms:created xsi:type="dcterms:W3CDTF">2024-05-27T14:40:53Z</dcterms:created>
  <dcterms:modified xsi:type="dcterms:W3CDTF">2024-05-27T18:29:01Z</dcterms:modified>
</cp:coreProperties>
</file>