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F4183F-DFCD-E63E-A767-43EE5BFC16D9}" v="38" dt="2024-05-27T01:21:57.3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8" autoAdjust="0"/>
    <p:restoredTop sz="94660"/>
  </p:normalViewPr>
  <p:slideViewPr>
    <p:cSldViewPr snapToGrid="0">
      <p:cViewPr varScale="1">
        <p:scale>
          <a:sx n="82" d="100"/>
          <a:sy n="82" d="100"/>
        </p:scale>
        <p:origin x="46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Repaso evaluación 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Música 5ºbásico</a:t>
            </a:r>
          </a:p>
          <a:p>
            <a:r>
              <a:rPr lang="es-ES"/>
              <a:t>Colegio Sao Paulo</a:t>
            </a:r>
          </a:p>
          <a:p>
            <a:r>
              <a:rPr lang="es-ES" dirty="0"/>
              <a:t>23/05/2024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4BAB5D-A4EA-B2EE-05FD-F39748AEA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228" y="318791"/>
            <a:ext cx="9054976" cy="8504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CL" dirty="0"/>
              <a:t>Toca la siguiente escala de Do Mayor en tu instrumento.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0550778-AEF9-C303-43E8-C304BFE1E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228" y="744011"/>
            <a:ext cx="9406059" cy="5356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25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7BF8F5EE-84EE-AD1B-493C-0FE181B1E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803" y="2615781"/>
            <a:ext cx="9773721" cy="822242"/>
          </a:xfrm>
          <a:prstGeom prst="rect">
            <a:avLst/>
          </a:prstGeom>
        </p:spPr>
      </p:pic>
      <p:pic>
        <p:nvPicPr>
          <p:cNvPr id="1026" name="Picture 2" descr="Cuadro de texto">
            <a:extLst>
              <a:ext uri="{FF2B5EF4-FFF2-40B4-BE49-F238E27FC236}">
                <a16:creationId xmlns:a16="http://schemas.microsoft.com/office/drawing/2014/main" id="{A478C6DF-072C-C003-6400-864440549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49" y="3277306"/>
            <a:ext cx="8641117" cy="50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77E0008-B447-1B47-B641-5F6FC63970C5}"/>
              </a:ext>
            </a:extLst>
          </p:cNvPr>
          <p:cNvSpPr txBox="1"/>
          <p:nvPr/>
        </p:nvSpPr>
        <p:spPr>
          <a:xfrm>
            <a:off x="1206802" y="1128889"/>
            <a:ext cx="97737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Antes de tocar la melodía en tu instrumento musical, percute con tus manos el ritmo de las figuras rítmicas de los 4 compases.</a:t>
            </a:r>
          </a:p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“Rin del angelito”</a:t>
            </a:r>
          </a:p>
        </p:txBody>
      </p:sp>
    </p:spTree>
    <p:extLst>
      <p:ext uri="{BB962C8B-B14F-4D97-AF65-F5344CB8AC3E}">
        <p14:creationId xmlns:p14="http://schemas.microsoft.com/office/powerpoint/2010/main" val="2169606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AF397D-7BDA-170A-2180-BFD087BC3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2. Con un pulso lento toca en tu instrumento musical los primeros dos compases. </a:t>
            </a:r>
          </a:p>
          <a:p>
            <a:pPr marL="0" indent="0">
              <a:buNone/>
            </a:pPr>
            <a:r>
              <a:rPr lang="es-CL" dirty="0"/>
              <a:t>3. Después practica los siguientes 2 compases a un pulso constante.</a:t>
            </a:r>
          </a:p>
        </p:txBody>
      </p:sp>
    </p:spTree>
    <p:extLst>
      <p:ext uri="{BB962C8B-B14F-4D97-AF65-F5344CB8AC3E}">
        <p14:creationId xmlns:p14="http://schemas.microsoft.com/office/powerpoint/2010/main" val="4174427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F12EA2-D2AE-B1E6-AD19-95A706606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308" y="461520"/>
            <a:ext cx="10515600" cy="5969260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De forma grupal canta los dos versos de la canción: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Ya se va para los cielos  </a:t>
            </a:r>
          </a:p>
          <a:p>
            <a:pPr marL="0" indent="0">
              <a:buNone/>
            </a:pPr>
            <a:r>
              <a:rPr lang="es-CL" dirty="0"/>
              <a:t>ese querido angelito </a:t>
            </a:r>
            <a:br>
              <a:rPr lang="es-CL" dirty="0"/>
            </a:br>
            <a:r>
              <a:rPr lang="es-CL" dirty="0"/>
              <a:t>A rogar por sus abuelos,  </a:t>
            </a:r>
          </a:p>
          <a:p>
            <a:pPr marL="0" indent="0">
              <a:buNone/>
            </a:pPr>
            <a:r>
              <a:rPr lang="es-CL" dirty="0"/>
              <a:t>por sus padres y hermanitos 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Cuando se muere la carne,  </a:t>
            </a:r>
          </a:p>
          <a:p>
            <a:pPr marL="0" indent="0">
              <a:buNone/>
            </a:pPr>
            <a:r>
              <a:rPr lang="es-CL" dirty="0"/>
              <a:t>el alma busca su sitio </a:t>
            </a:r>
            <a:br>
              <a:rPr lang="es-CL" dirty="0"/>
            </a:br>
            <a:r>
              <a:rPr lang="es-CL" dirty="0"/>
              <a:t>Adentro de una amapola  </a:t>
            </a:r>
          </a:p>
          <a:p>
            <a:pPr marL="0" indent="0">
              <a:buNone/>
            </a:pPr>
            <a:r>
              <a:rPr lang="es-CL" dirty="0"/>
              <a:t>o dentro de un pajarito 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02679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132</Words>
  <Application>Microsoft Office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de Office</vt:lpstr>
      <vt:lpstr>Repaso evaluación 2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Colegio Sao Paulo</dc:creator>
  <cp:lastModifiedBy>pablo espinosa perez</cp:lastModifiedBy>
  <cp:revision>46</cp:revision>
  <dcterms:created xsi:type="dcterms:W3CDTF">2024-05-22T18:58:41Z</dcterms:created>
  <dcterms:modified xsi:type="dcterms:W3CDTF">2024-05-27T18:29:22Z</dcterms:modified>
</cp:coreProperties>
</file>