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7DAFE9-72F5-D142-BA60-C839BE938669}" v="2" dt="2024-05-27T15:52:45.3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F58773-0960-F1BC-68D5-BA9816C34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24CEC1-532E-4290-5098-D65157E78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5C3A98-F71F-4EEC-B9B0-8149F2A1C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FCC9BB-7B6F-0C9B-A6DE-FFA9EA2BF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9A9444-E72B-3F06-C204-BDB6DD833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46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1F53F8-01B9-CC91-EDE3-20123EE3C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4DBD9AF-14CD-D024-B7D8-CFC105F5C4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B486A7-76CC-7C9E-7282-33D856C74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451880-74EE-DAE7-9DB2-92AC6B761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CA2699-61AE-86E7-5A20-7AA0D7A33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725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2309E52-9A7E-04AC-4018-A2BB9463FC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C698DF7-5400-0338-0CE8-E03E5264D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DD62ED-7516-F81B-000B-C3EBF0C35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B9D52A-DF9A-5CB7-F968-8E14ED72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3B9078-3F81-D851-5284-6364F6DC8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8045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6E3BC4-3B6A-453A-877E-A570EE57B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72E481-7CF2-7C1B-69F6-843F98FC0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3278C1-00D5-2D83-59E9-AD9ABB15B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C64436-8207-86A6-C929-4E6191DF5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879138-8D8F-889B-E317-5D8E85790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055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5093B-6370-EF17-AA27-12EF3336F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4574E3-C83B-4949-AFEF-15C63D9C9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E7C21D-3009-FBFD-AF62-F6325151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87110-6A55-E65F-2F5A-B034D2A1C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BD9AB7-75F1-33A7-F14E-5AE987467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797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E7761B-D373-C5D7-BF50-D69B72818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6A2A09-2669-218B-2655-E2304BE06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0E0520-D290-7AB9-095B-ADCF03E02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84A4D4-535D-CCEC-B025-49843342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9B85EB-50A7-CE2E-9E79-E6E2C6EAB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034DB1-AF95-7A87-E8FE-58154A28C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EB6D55-86EE-7257-C459-2E144F5FB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9E7E77-915F-FF36-1B27-284C37109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BFECF7-8F49-6406-8662-B6F8C925DB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04B9AC-A131-41CF-06AF-41E1A504C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84D3D81-5570-6196-389E-875A7BD70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D0EE96-03A9-A536-8625-69104F67F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2C3687-AE84-A7B8-C485-D13CEC39D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AA9FCA7-3CB1-23EE-4FA8-B18CB1D8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512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86B56-CFF1-5E21-E494-BA9D48C09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FC6A2F2-7E93-377F-95D4-DB8ECE003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295192-2078-5BCE-59C7-C01F866C3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782B8F-B2D7-9D83-1853-535B3AD22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42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72E8753-71FE-FCA9-6079-7DD9789F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B7C2823-F510-AD11-6158-CEF81DDF4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8A12D6-1A2E-D3B5-C42E-BFE9BE7B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691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3AD35-2BF4-5E0B-7B91-F694493D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44DBD1-93F7-8EF2-979F-DB44F09F2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8299F1-9D39-3109-F1EE-045B191EC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88FD64-9EA0-8E2D-7EBB-7DCBFDCB2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008C1D-35B2-D179-B400-24718159F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BB1E50-E9B6-0738-25F4-4BE260AA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538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E8577-9F62-DD6D-2142-FD3A70DFA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B590C37-EF2D-5469-8FE8-2118FAA27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56F1CC-A6CB-B880-704A-82C4953E8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FB161E-81F7-808A-A824-DD2C1B475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2F5443-0915-1047-2372-A3109C2D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D5BB99-28DA-328F-C5C0-B8FBBDBE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83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CA1D266-B665-E076-5083-CC0272326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81E2FC-DFDE-802C-DB74-D6D15BE2F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9F1FB5-3472-B450-E207-99CCB51D9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600AF4-5923-1C41-B8C3-5953512EFC8D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E7CB53-2ABA-A93B-EF23-7E3F0479C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758362-0FC4-B4A7-D799-B29CAF969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E46D1B-4E24-2643-9D91-61F395CE1F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1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Repaso evaluación 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Música 6ºbásico</a:t>
            </a:r>
          </a:p>
          <a:p>
            <a:r>
              <a:rPr lang="es-ES" dirty="0"/>
              <a:t>Colegio Sao Paulo</a:t>
            </a:r>
          </a:p>
          <a:p>
            <a:r>
              <a:rPr lang="es-ES" dirty="0"/>
              <a:t>16/05/2024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4BAB5D-A4EA-B2EE-05FD-F39748AEA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228" y="318791"/>
            <a:ext cx="8695543" cy="850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Toca la siguiente escala de Do Mayor en tu instrumento.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0550778-AEF9-C303-43E8-C304BFE1E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228" y="744011"/>
            <a:ext cx="9406059" cy="5356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25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7BF8F5EE-84EE-AD1B-493C-0FE181B1E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803" y="2615781"/>
            <a:ext cx="9773721" cy="822242"/>
          </a:xfrm>
          <a:prstGeom prst="rect">
            <a:avLst/>
          </a:prstGeom>
        </p:spPr>
      </p:pic>
      <p:pic>
        <p:nvPicPr>
          <p:cNvPr id="1026" name="Picture 2" descr="Cuadro de texto">
            <a:extLst>
              <a:ext uri="{FF2B5EF4-FFF2-40B4-BE49-F238E27FC236}">
                <a16:creationId xmlns:a16="http://schemas.microsoft.com/office/drawing/2014/main" id="{A478C6DF-072C-C003-6400-864440549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49" y="3277306"/>
            <a:ext cx="8641117" cy="50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77E0008-B447-1B47-B641-5F6FC63970C5}"/>
              </a:ext>
            </a:extLst>
          </p:cNvPr>
          <p:cNvSpPr txBox="1"/>
          <p:nvPr/>
        </p:nvSpPr>
        <p:spPr>
          <a:xfrm>
            <a:off x="1206802" y="1128889"/>
            <a:ext cx="97737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Antes de tocar la melodía en tu instrumento musical, percute con tus manos el ritmo de las figuras rítmicas de los 4 compases.</a:t>
            </a:r>
          </a:p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“Rin del angelito”</a:t>
            </a:r>
          </a:p>
        </p:txBody>
      </p:sp>
    </p:spTree>
    <p:extLst>
      <p:ext uri="{BB962C8B-B14F-4D97-AF65-F5344CB8AC3E}">
        <p14:creationId xmlns:p14="http://schemas.microsoft.com/office/powerpoint/2010/main" val="2169606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AF397D-7BDA-170A-2180-BFD087BC3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2. Con un pulso lento toca en tu instrumento musical los primeros dos compases. </a:t>
            </a:r>
          </a:p>
          <a:p>
            <a:pPr marL="0" indent="0">
              <a:buNone/>
            </a:pPr>
            <a:r>
              <a:rPr lang="es-CL" dirty="0"/>
              <a:t>3. Después practica los siguientes 2 compases a un pulso constante.</a:t>
            </a:r>
          </a:p>
        </p:txBody>
      </p:sp>
    </p:spTree>
    <p:extLst>
      <p:ext uri="{BB962C8B-B14F-4D97-AF65-F5344CB8AC3E}">
        <p14:creationId xmlns:p14="http://schemas.microsoft.com/office/powerpoint/2010/main" val="4174427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F12EA2-D2AE-B1E6-AD19-95A706606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308" y="461520"/>
            <a:ext cx="10515600" cy="5969260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De forma grupal canta los dos versos de la canción: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Ya se va para los cielos  </a:t>
            </a:r>
          </a:p>
          <a:p>
            <a:pPr marL="0" indent="0">
              <a:buNone/>
            </a:pPr>
            <a:r>
              <a:rPr lang="es-CL" dirty="0"/>
              <a:t>ese querido angelito </a:t>
            </a:r>
            <a:br>
              <a:rPr lang="es-CL" dirty="0"/>
            </a:br>
            <a:r>
              <a:rPr lang="es-CL" dirty="0"/>
              <a:t>A rogar por sus abuelos,  </a:t>
            </a:r>
          </a:p>
          <a:p>
            <a:pPr marL="0" indent="0">
              <a:buNone/>
            </a:pPr>
            <a:r>
              <a:rPr lang="es-CL" dirty="0"/>
              <a:t>por sus padres y hermanitos 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Cuando se muere la carne,  </a:t>
            </a:r>
          </a:p>
          <a:p>
            <a:pPr marL="0" indent="0">
              <a:buNone/>
            </a:pPr>
            <a:r>
              <a:rPr lang="es-CL" dirty="0"/>
              <a:t>el alma busca su sitio </a:t>
            </a:r>
            <a:br>
              <a:rPr lang="es-CL" dirty="0"/>
            </a:br>
            <a:r>
              <a:rPr lang="es-CL" dirty="0"/>
              <a:t>Adentro de una amapola  </a:t>
            </a:r>
          </a:p>
          <a:p>
            <a:pPr marL="0" indent="0">
              <a:buNone/>
            </a:pPr>
            <a:r>
              <a:rPr lang="es-CL" dirty="0"/>
              <a:t>o dentro de un pajarito 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02679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132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de Office</vt:lpstr>
      <vt:lpstr>Repaso evaluación 2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Repaso evaluación 2</dc:title>
  <dc:creator>MITZI ALEJANDRA BARAHONA BARAHONA</dc:creator>
  <cp:lastModifiedBy>pablo espinosa perez</cp:lastModifiedBy>
  <cp:revision>2</cp:revision>
  <dcterms:created xsi:type="dcterms:W3CDTF">2024-05-27T15:51:11Z</dcterms:created>
  <dcterms:modified xsi:type="dcterms:W3CDTF">2024-05-27T18:28:40Z</dcterms:modified>
</cp:coreProperties>
</file>