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77560A7-55D6-F74B-A520-78A82AB7F004}" v="22" dt="2024-04-25T16:04:29.14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43" autoAdjust="0"/>
    <p:restoredTop sz="94660"/>
  </p:normalViewPr>
  <p:slideViewPr>
    <p:cSldViewPr snapToGrid="0">
      <p:cViewPr varScale="1">
        <p:scale>
          <a:sx n="82" d="100"/>
          <a:sy n="82" d="100"/>
        </p:scale>
        <p:origin x="95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25T16:04:16.44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1013 133 24575,'-72'0'0,"24"-16"0,-1-2 0,0 10 0,-2 0-1014,-11-10 1,-1 0 1013,5 6 0,3 5 0,-29 4 652,-4-14-652,57 16 335,3-5-335,13 6 0,-4 0 0,8 0 1040,-7 0-1040,7 0 0,-3 0 0,4 0 0,0 0 0,0 0 0,0 0 0,-4 0 0,3 0 0,-7 0 0,7 0 0,-3 4 0,8 2 0,2 8 0,4-3 0,-4 7 0,3-7 0,-4 8 0,5-4 0,0 0 0,0 12 0,0-14 0,0 14 0,-8 14 0,6-20 0,-7 23 0,9-29 0,0 5 0,0-1 0,0 1 0,0 0 0,0-1 0,0 9 0,0 19 0,0-12 0,0 9 0,0-24 0,0-5 0,0-1 0,0 1 0,0 8 0,0-5 0,0 9 0,0-16 0,0 7 0,0-7 0,0 8 0,0-4 0,0 13 0,0 3 0,0-1 0,0-1 0,0-10 0,-9 5 0,7-3 0,-6 3 0,8 20 0,0-18 0,0 19 0,0-25 0,0-1 0,0 1 0,0-1 0,0 1 0,0 8 0,0-6 0,0 6 0,0 1 0,0-8 0,0 3 0,0-5 0,0-4 0,0 0 0,0 4 0,0-8 0,0 7 0,0-2 0,0-1 0,-5-1 0,4 0 0,-3-3 0,4 3 0,0-4 0,0 4 0,0-3 0,0 3 0,0 0 0,0-3 0,0 3 0,0 1 0,0-5 0,0 5 0,-5-1 0,4-8 0,-3 3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5-09T18:18:16.898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 1,'0'0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25T16:04:20.99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11 24575,'14'-6'0,"-3"2"0,7 4 0,-2 0 0,3 0 0,42 0 0,-22 0 0,24 0 0,-26 6 0,-6-5 0,24 5 0,-12 0 0,4-5 0,-19 9 0,1-9 0,-12 4 0,10-5 0,-16 4 0,16-3 0,-9 4 0,6-1 0,-10-3 0,-4 3 0,4-4 0,-3 0 0,3 0 0,-4 0 0,4 0 0,-3 0 0,3 5 0,-4-4 0,29 12 0,-22-11 0,22 6 0,-25-8 0,-3 0 0,3 0 0,1 0 0,-5 4 0,5-2 0,-6 6 0,1-7 0,0 4 0,0-5 0,4 0 0,1 0 0,0 0 0,0 0 0,-6 0 0,1 4 0,1 15 0,-5-6 0,0 9 0,-6-7 0,6 9 0,-5-3 0,5 8 0,-6-1 0,6 2 0,-5 1 0,5-3 0,-1-13 0,-4 4 0,3-8 0,-4 7 0,9-3 0,-7 1 0,7-2 0,-9 9 0,0-10 0,0 10 0,4-14 0,-3 6 0,3-5 0,-4 5 0,0-1 0,0 1 0,0 0 0,0-1 0,0 1 0,0-4 0,0 7 0,0-7 0,0 7 0,0-7 0,0 3 0,0-4 0,0 4 0,0-3 0,0 3 0,0-4 0,0 0 0,0 4 0,0-3 0,0 8 0,0-4 0,0 0 0,0-1 0,0-4 0,0 0 0,0 0 0,0 0 0,0-1 0,0 1 0,0 0 0,0 4 0,0-3 0,0 3 0,0 0 0,0-3 0,0 8 0,0-8 0,0 3 0,0-4 0,0-1 0,0 6 0,0-5 0,0 5 0,0-6 0,0 1 0,0 0 0,0 0 0,0 0 0,0-1 0,0 1 0,0 0 0,0 13 0,0-6 0,0 7 0,0-10 0,0-4 0,0 0 0,0 4 0,0 1 0,0 30 0,0-23 0,0 21 0,0-28 0,0 1 0,5-2 0,-4-4 0,3 4 0,-4 1 0,0 0 0,0 4 0,0-8 0,0 3 0,0-4 0,0-1 0,0 1 0,0 4 0,0 2 0,0-1 0,0-1 0,0-4 0,0 0 0,0-1 0,0 1 0,0 0 0,0 0 0,0-5 0,0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25T16:04:24.06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2718 1 24575,'6'28'0,"-4"-11"0,3 19 0,-5-18 0,0 10 0,0-13 0,0 4 0,5-4 0,-4 0 0,3 4 0,-4-4 0,0 0 0,0-1 0,0-4 0,0 4 0,0-3 0,0 3 0,0 1 0,0 0 0,0 0 0,0 4 0,0-9 0,0 5 0,0-6 0,0 1 0,0 4 0,0-3 0,0 3 0,0-4 0,0 0 0,0 0 0,0 0 0,0-1 0,0 1 0,0 0 0,0 0 0,0 4 0,0-3 0,0 3 0,0 0 0,0-3 0,0 3 0,0 0 0,0-3 0,0 3 0,0-4 0,0 0 0,-4 0 0,3 0 0,-4-1 0,1 1 0,3 4 0,-3-3 0,-1 3 0,-5 1 0,-1-4 0,-3-2 0,0-4 0,-1-1 0,-5 2 0,-24 7 0,22-6 0,-30 1 0,39-3 0,-14-4 0,11 3 0,-12-4 0,-19 0 0,13 0 0,-20 0 0,33 0 0,-8 0 0,1 0 0,6 0 0,-15 0 0,-9 0 0,11 0 0,-35 0 0,45 0 0,-45 0 0,48 0 0,-46 0 0,38 0 0,-42 0 0,28 0 0,-27 0 0,27 0 0,-44 0 0,50 0 0,-23 0 0,41 0 0,0 0 0,-8 0 0,-19 0 0,13 0 0,-20 0 0,33 0 0,-8 0 0,10 0 0,-1 0 0,5 0 0,-12 0 0,14 0 0,-10 0 0,9 0 0,-27 0 0,16 0 0,-45 0 0,35 0 0,-12 0 0,19 0 0,13 0 0,1 0 0,0 0 0,3 0 0,-3 0 0,-1 0 0,5 0 0,-18 0 0,2 0 0,-4 0 0,2 0 0,8 0 0,0 0 0,5 0 0,1 0 0,4 0 0,-13 0 0,10 0 0,-10 0 0,14 0 0,-6 0 0,5 0 0,-5 0 0,1 0 0,-1 0 0,-5 0 0,1 0 0,3 0 0,2 0 0,0 0 0,-1 0 0,0 0 0,-4 0 0,4 0 0,-5 0 0,1 0 0,3 4 0,2-2 0,0 2 0,3-4 0,-7 0 0,2 0 0,1 0 0,1 4 0,4-3 0,5 4 0,0-5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25T16:04:26.62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10 0 24575,'-5'0'0,"0"0"0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25T16:04:26.96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0 24575,'6'5'0,"-2"0"0,2 18 0,-4-10 0,3 10 0,-5-18 0,0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4-25T16:04:28.617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189 0 24575,'0'10'0,"0"0"0,0 4 0,0 1 0,0 30 0,-6-10 0,4 11 0,-9-9 0,9-15 0,-12 31 0,8-31 0,-4 46 0,6-21 0,-1 4 0,-7 2 0,4-31 0,-3 6 0,-19 33 0,22-31 0,-22 40 0,30-48 0,0 6 0,-4-8 0,3 8 0,-8-6 0,8 6 0,-3-13 0,4 4 0,0-4 0,0 0 0,0-1 0,0 1 0,0-5 0,0 18 0,0-15 0,-5 14 0,4-16 0,-3 7 0,4-7 0,0 3 0,8 0 0,12-7 0,10 2 0,26-9 0,4 0 0,-1 0 0,29 10-556,-8-8 556,17 17 0,-42-18 0,-2 0 0,27 7 0,13-8 0,-17 0 0,16 0 0,4 0 0,1 0 0,-5 0 0,0 0 0,-12 0 0,-26 0 0,1 0 0,42 10 0,-42-8 0,2-1 0,0 4 0,-1 0 0,0-5 0,1 0 0,0 0 0,-1 0 0,40 0 0,-20 0 0,-29 0 0,-10 0 0,-20 0 0,6 4 0,0-3 556,-6 4-556,36-5 0,-18 5 0,37-3 0,4 4 0,-13-6 0,9 5 0,-41-3 0,-7 4 0,3-6 0,-14 0 0,14 4 0,-16-3 0,8 3 0,-8-4 0,16 0 0,-14 0 0,14 0 0,-16 0 0,3 0 0,-4 0 0,-5 0 0,0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5-09T18:18:07.226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0,'53'0,"1"0,35 0,-41 0,-17 0,-11 0,-8 0,10 0,-12 0,9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5-09T18:18:13.99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1306 187,'-60'0,"1"0,3 0,3 0,-28-1,5-4,6-4,10-3,11-1,11 2,10 3,5 1,6 4,3 1,-1 0,-1 2,-11-4,-5-2,-8-2,-2 0,0 2,3 0,3-2,2 1,4 2,0-1,4 1,6 0,5 1,2 0,-3-2,-2 2,-6-1,4 1,-2 1,1 0,3 0,3 1,4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4-05-09T18:18:16.165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0 0,'80'0,"-3"0,-14 0,-9 0,-11 0,-11 0,-8 0,-5 0,-6 0,4 0,0 0,-1 0,1 0,-5 0,3 0,0 9,1 3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27/05/2024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customXml" Target="../ink/ink6.xml"/><Relationship Id="rId18" Type="http://schemas.openxmlformats.org/officeDocument/2006/relationships/image" Target="../media/image15.png"/><Relationship Id="rId3" Type="http://schemas.openxmlformats.org/officeDocument/2006/relationships/customXml" Target="../ink/ink1.xml"/><Relationship Id="rId21" Type="http://schemas.openxmlformats.org/officeDocument/2006/relationships/customXml" Target="../ink/ink10.xml"/><Relationship Id="rId7" Type="http://schemas.openxmlformats.org/officeDocument/2006/relationships/customXml" Target="../ink/ink3.xml"/><Relationship Id="rId12" Type="http://schemas.openxmlformats.org/officeDocument/2006/relationships/image" Target="../media/image12.png"/><Relationship Id="rId17" Type="http://schemas.openxmlformats.org/officeDocument/2006/relationships/customXml" Target="../ink/ink8.xml"/><Relationship Id="rId2" Type="http://schemas.openxmlformats.org/officeDocument/2006/relationships/image" Target="../media/image7.png"/><Relationship Id="rId16" Type="http://schemas.openxmlformats.org/officeDocument/2006/relationships/image" Target="../media/image14.png"/><Relationship Id="rId20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10" Type="http://schemas.openxmlformats.org/officeDocument/2006/relationships/image" Target="../media/image11.png"/><Relationship Id="rId19" Type="http://schemas.openxmlformats.org/officeDocument/2006/relationships/customXml" Target="../ink/ink9.xml"/><Relationship Id="rId4" Type="http://schemas.openxmlformats.org/officeDocument/2006/relationships/image" Target="../media/image8.png"/><Relationship Id="rId9" Type="http://schemas.openxmlformats.org/officeDocument/2006/relationships/customXml" Target="../ink/ink4.xml"/><Relationship Id="rId14" Type="http://schemas.openxmlformats.org/officeDocument/2006/relationships/image" Target="../media/image13.png"/><Relationship Id="rId22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783721"/>
            <a:ext cx="9144000" cy="1654356"/>
          </a:xfrm>
        </p:spPr>
        <p:txBody>
          <a:bodyPr>
            <a:normAutofit/>
          </a:bodyPr>
          <a:lstStyle/>
          <a:p>
            <a:r>
              <a:rPr lang="es-ES" sz="4000" dirty="0">
                <a:latin typeface="Calibri"/>
                <a:cs typeface="Calibri"/>
              </a:rPr>
              <a:t>Técnica 1 en flauta dulce y </a:t>
            </a:r>
            <a:r>
              <a:rPr lang="es-ES" sz="4000" err="1">
                <a:latin typeface="Calibri"/>
                <a:cs typeface="Calibri"/>
              </a:rPr>
              <a:t>metalófono</a:t>
            </a:r>
            <a:endParaRPr lang="es-ES" sz="4000">
              <a:latin typeface="Calibri"/>
              <a:cs typeface="Calibri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s-ES" dirty="0"/>
              <a:t>7º básico</a:t>
            </a:r>
          </a:p>
          <a:p>
            <a:r>
              <a:rPr lang="es-ES" dirty="0"/>
              <a:t>25/04/2024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D25B38-72D6-0D9B-AB21-65931EAAA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Técnica en flauta dulce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065354-B763-F62D-790B-74173E0740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s-ES" dirty="0"/>
              <a:t>Recuerda usar la técnica en tu </a:t>
            </a:r>
            <a:r>
              <a:rPr lang="es-ES" dirty="0" err="1"/>
              <a:t>enbocadura</a:t>
            </a:r>
            <a:r>
              <a:rPr lang="es-ES" dirty="0"/>
              <a:t> para tocar la flauta, imitando la postura haciendo "du" con tu boca al soplar suavemente en la flauta.</a:t>
            </a:r>
          </a:p>
        </p:txBody>
      </p:sp>
    </p:spTree>
    <p:extLst>
      <p:ext uri="{BB962C8B-B14F-4D97-AF65-F5344CB8AC3E}">
        <p14:creationId xmlns:p14="http://schemas.microsoft.com/office/powerpoint/2010/main" val="848811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928926-C933-F4E9-0491-78B07344A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2645" y="365125"/>
            <a:ext cx="8000999" cy="707337"/>
          </a:xfrm>
        </p:spPr>
        <p:txBody>
          <a:bodyPr>
            <a:normAutofit/>
          </a:bodyPr>
          <a:lstStyle/>
          <a:p>
            <a:r>
              <a:rPr lang="es-ES" sz="3200" dirty="0">
                <a:latin typeface="Calibri"/>
                <a:cs typeface="Calibri"/>
              </a:rPr>
              <a:t>En tiempo de negra practiquemos lo siguiente: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F4DBAB3-EDBC-616F-D646-9DF522406C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7629" y="1072462"/>
            <a:ext cx="1019793" cy="563880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18AE1A6D-BCE8-BC67-DC3A-13C6A959D4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130" y="937048"/>
            <a:ext cx="805304" cy="5785538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2840AFAD-92C8-7343-2EE5-6049CC848C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8142" y="908817"/>
            <a:ext cx="805304" cy="584200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BD40FFEC-2361-2353-F26E-A7257334259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1154" y="846772"/>
            <a:ext cx="721656" cy="5904045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A96C2D1E-3FF0-4430-F293-ACE80DFCAEE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5928" y="925772"/>
            <a:ext cx="797210" cy="5858907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B6F04FFB-E7AE-0006-6F89-116E390B37B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9303" y="922985"/>
            <a:ext cx="805304" cy="5842000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F18DC197-4435-5745-2A6F-540D73BC78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6820" y="635255"/>
            <a:ext cx="863380" cy="6202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190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C745DBA7-B09D-5DBD-732D-566A2FAE43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849" y="428978"/>
            <a:ext cx="889707" cy="6203244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846A3192-9496-49A9-C5EC-CE8BB76C69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4842" y="428978"/>
            <a:ext cx="889707" cy="6203244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40DCA016-ACFB-0A7B-86B4-50591CBC596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9506" y="268254"/>
            <a:ext cx="889705" cy="6454279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0A6EEE33-119E-BD46-1377-302C8CCE934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2617" y="330626"/>
            <a:ext cx="889706" cy="639190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A4EDB6AD-547B-25EB-27B4-F7148570E1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7282" y="330626"/>
            <a:ext cx="889706" cy="6391907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9651CCFF-F500-DB1F-0701-BAC6EE03BDD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306" y="330626"/>
            <a:ext cx="778299" cy="6367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741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683E6EF9-1963-0968-E873-0BA33BF18A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201" y="134913"/>
            <a:ext cx="1013777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88283832-7108-6E76-8D87-1BC02F267F27}"/>
              </a:ext>
            </a:extLst>
          </p:cNvPr>
          <p:cNvSpPr txBox="1"/>
          <p:nvPr/>
        </p:nvSpPr>
        <p:spPr>
          <a:xfrm>
            <a:off x="2814688" y="1139252"/>
            <a:ext cx="19072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PARTE A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5" name="Entrada de lápiz 4">
                <a:extLst>
                  <a:ext uri="{FF2B5EF4-FFF2-40B4-BE49-F238E27FC236}">
                    <a16:creationId xmlns:a16="http://schemas.microsoft.com/office/drawing/2014/main" id="{953908C5-65A6-8793-20A2-2E1D7976E369}"/>
                  </a:ext>
                </a:extLst>
              </p14:cNvPr>
              <p14:cNvContentPartPr/>
              <p14:nvPr/>
            </p14:nvContentPartPr>
            <p14:xfrm>
              <a:off x="2606996" y="1086244"/>
              <a:ext cx="364680" cy="600840"/>
            </p14:xfrm>
          </p:contentPart>
        </mc:Choice>
        <mc:Fallback xmlns="">
          <p:pic>
            <p:nvPicPr>
              <p:cNvPr id="5" name="Entrada de lápiz 4">
                <a:extLst>
                  <a:ext uri="{FF2B5EF4-FFF2-40B4-BE49-F238E27FC236}">
                    <a16:creationId xmlns:a16="http://schemas.microsoft.com/office/drawing/2014/main" id="{953908C5-65A6-8793-20A2-2E1D7976E36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98356" y="1077604"/>
                <a:ext cx="382320" cy="618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" name="Entrada de lápiz 5">
                <a:extLst>
                  <a:ext uri="{FF2B5EF4-FFF2-40B4-BE49-F238E27FC236}">
                    <a16:creationId xmlns:a16="http://schemas.microsoft.com/office/drawing/2014/main" id="{E6BAE8A4-0449-EB81-9859-60AF1BD25D04}"/>
                  </a:ext>
                </a:extLst>
              </p14:cNvPr>
              <p14:cNvContentPartPr/>
              <p14:nvPr/>
            </p14:nvContentPartPr>
            <p14:xfrm>
              <a:off x="7042556" y="2710564"/>
              <a:ext cx="412920" cy="629640"/>
            </p14:xfrm>
          </p:contentPart>
        </mc:Choice>
        <mc:Fallback xmlns="">
          <p:pic>
            <p:nvPicPr>
              <p:cNvPr id="6" name="Entrada de lápiz 5">
                <a:extLst>
                  <a:ext uri="{FF2B5EF4-FFF2-40B4-BE49-F238E27FC236}">
                    <a16:creationId xmlns:a16="http://schemas.microsoft.com/office/drawing/2014/main" id="{E6BAE8A4-0449-EB81-9859-60AF1BD25D0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7033916" y="2701924"/>
                <a:ext cx="430560" cy="647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7" name="Entrada de lápiz 6">
                <a:extLst>
                  <a:ext uri="{FF2B5EF4-FFF2-40B4-BE49-F238E27FC236}">
                    <a16:creationId xmlns:a16="http://schemas.microsoft.com/office/drawing/2014/main" id="{3B1AA169-F89C-CA2F-C099-AFFBFF965583}"/>
                  </a:ext>
                </a:extLst>
              </p14:cNvPr>
              <p14:cNvContentPartPr/>
              <p14:nvPr/>
            </p14:nvContentPartPr>
            <p14:xfrm>
              <a:off x="6496076" y="3796684"/>
              <a:ext cx="987120" cy="307080"/>
            </p14:xfrm>
          </p:contentPart>
        </mc:Choice>
        <mc:Fallback xmlns="">
          <p:pic>
            <p:nvPicPr>
              <p:cNvPr id="7" name="Entrada de lápiz 6">
                <a:extLst>
                  <a:ext uri="{FF2B5EF4-FFF2-40B4-BE49-F238E27FC236}">
                    <a16:creationId xmlns:a16="http://schemas.microsoft.com/office/drawing/2014/main" id="{3B1AA169-F89C-CA2F-C099-AFFBFF965583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487076" y="3788044"/>
                <a:ext cx="1004760" cy="324720"/>
              </a:xfrm>
              <a:prstGeom prst="rect">
                <a:avLst/>
              </a:prstGeom>
            </p:spPr>
          </p:pic>
        </mc:Fallback>
      </mc:AlternateContent>
      <p:grpSp>
        <p:nvGrpSpPr>
          <p:cNvPr id="11" name="Grupo 10">
            <a:extLst>
              <a:ext uri="{FF2B5EF4-FFF2-40B4-BE49-F238E27FC236}">
                <a16:creationId xmlns:a16="http://schemas.microsoft.com/office/drawing/2014/main" id="{3F4608D7-E7E1-D5F8-EE56-711847F467F0}"/>
              </a:ext>
            </a:extLst>
          </p:cNvPr>
          <p:cNvGrpSpPr/>
          <p:nvPr/>
        </p:nvGrpSpPr>
        <p:grpSpPr>
          <a:xfrm>
            <a:off x="2730836" y="2268844"/>
            <a:ext cx="1240920" cy="450720"/>
            <a:chOff x="2730836" y="2268844"/>
            <a:chExt cx="1240920" cy="450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8" name="Entrada de lápiz 7">
                  <a:extLst>
                    <a:ext uri="{FF2B5EF4-FFF2-40B4-BE49-F238E27FC236}">
                      <a16:creationId xmlns:a16="http://schemas.microsoft.com/office/drawing/2014/main" id="{8AF5368A-EA12-EE32-BAD8-C98A38001DEC}"/>
                    </a:ext>
                  </a:extLst>
                </p14:cNvPr>
                <p14:cNvContentPartPr/>
                <p14:nvPr/>
              </p14:nvContentPartPr>
              <p14:xfrm>
                <a:off x="2730836" y="2370004"/>
                <a:ext cx="3960" cy="360"/>
              </p14:xfrm>
            </p:contentPart>
          </mc:Choice>
          <mc:Fallback xmlns="">
            <p:pic>
              <p:nvPicPr>
                <p:cNvPr id="8" name="Entrada de lápiz 7">
                  <a:extLst>
                    <a:ext uri="{FF2B5EF4-FFF2-40B4-BE49-F238E27FC236}">
                      <a16:creationId xmlns:a16="http://schemas.microsoft.com/office/drawing/2014/main" id="{8AF5368A-EA12-EE32-BAD8-C98A38001DEC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721836" y="2361004"/>
                  <a:ext cx="216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9" name="Entrada de lápiz 8">
                  <a:extLst>
                    <a:ext uri="{FF2B5EF4-FFF2-40B4-BE49-F238E27FC236}">
                      <a16:creationId xmlns:a16="http://schemas.microsoft.com/office/drawing/2014/main" id="{4FEDEA57-F837-3152-5476-FDE8DCE698CA}"/>
                    </a:ext>
                  </a:extLst>
                </p14:cNvPr>
                <p14:cNvContentPartPr/>
                <p14:nvPr/>
              </p14:nvContentPartPr>
              <p14:xfrm>
                <a:off x="2730836" y="2366404"/>
                <a:ext cx="8640" cy="28440"/>
              </p14:xfrm>
            </p:contentPart>
          </mc:Choice>
          <mc:Fallback xmlns="">
            <p:pic>
              <p:nvPicPr>
                <p:cNvPr id="9" name="Entrada de lápiz 8">
                  <a:extLst>
                    <a:ext uri="{FF2B5EF4-FFF2-40B4-BE49-F238E27FC236}">
                      <a16:creationId xmlns:a16="http://schemas.microsoft.com/office/drawing/2014/main" id="{4FEDEA57-F837-3152-5476-FDE8DCE698CA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2721836" y="2357404"/>
                  <a:ext cx="26280" cy="4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10" name="Entrada de lápiz 9">
                  <a:extLst>
                    <a:ext uri="{FF2B5EF4-FFF2-40B4-BE49-F238E27FC236}">
                      <a16:creationId xmlns:a16="http://schemas.microsoft.com/office/drawing/2014/main" id="{D23E08C5-4F4A-CC90-1FBA-C97DEB84AAEF}"/>
                    </a:ext>
                  </a:extLst>
                </p14:cNvPr>
                <p14:cNvContentPartPr/>
                <p14:nvPr/>
              </p14:nvContentPartPr>
              <p14:xfrm>
                <a:off x="2875916" y="2268844"/>
                <a:ext cx="1095840" cy="450720"/>
              </p14:xfrm>
            </p:contentPart>
          </mc:Choice>
          <mc:Fallback xmlns="">
            <p:pic>
              <p:nvPicPr>
                <p:cNvPr id="10" name="Entrada de lápiz 9">
                  <a:extLst>
                    <a:ext uri="{FF2B5EF4-FFF2-40B4-BE49-F238E27FC236}">
                      <a16:creationId xmlns:a16="http://schemas.microsoft.com/office/drawing/2014/main" id="{D23E08C5-4F4A-CC90-1FBA-C97DEB84AAEF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2867276" y="2259844"/>
                  <a:ext cx="1113480" cy="4683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2" name="Entrada de lápiz 1">
                <a:extLst>
                  <a:ext uri="{FF2B5EF4-FFF2-40B4-BE49-F238E27FC236}">
                    <a16:creationId xmlns:a16="http://schemas.microsoft.com/office/drawing/2014/main" id="{AABD279D-DA72-7CF9-3751-E551B8F856B7}"/>
                  </a:ext>
                </a:extLst>
              </p14:cNvPr>
              <p14:cNvContentPartPr/>
              <p14:nvPr/>
            </p14:nvContentPartPr>
            <p14:xfrm>
              <a:off x="3005905" y="1666554"/>
              <a:ext cx="129240" cy="360"/>
            </p14:xfrm>
          </p:contentPart>
        </mc:Choice>
        <mc:Fallback xmlns="">
          <p:pic>
            <p:nvPicPr>
              <p:cNvPr id="2" name="Entrada de lápiz 1">
                <a:extLst>
                  <a:ext uri="{FF2B5EF4-FFF2-40B4-BE49-F238E27FC236}">
                    <a16:creationId xmlns:a16="http://schemas.microsoft.com/office/drawing/2014/main" id="{AABD279D-DA72-7CF9-3751-E551B8F856B7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2951905" y="1558554"/>
                <a:ext cx="23688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3" name="Entrada de lápiz 2">
                <a:extLst>
                  <a:ext uri="{FF2B5EF4-FFF2-40B4-BE49-F238E27FC236}">
                    <a16:creationId xmlns:a16="http://schemas.microsoft.com/office/drawing/2014/main" id="{726B2865-115A-5E2A-CAE3-3BC82F0D8C0B}"/>
                  </a:ext>
                </a:extLst>
              </p14:cNvPr>
              <p14:cNvContentPartPr/>
              <p14:nvPr/>
            </p14:nvContentPartPr>
            <p14:xfrm>
              <a:off x="8158945" y="1568274"/>
              <a:ext cx="470520" cy="67680"/>
            </p14:xfrm>
          </p:contentPart>
        </mc:Choice>
        <mc:Fallback xmlns="">
          <p:pic>
            <p:nvPicPr>
              <p:cNvPr id="3" name="Entrada de lápiz 2">
                <a:extLst>
                  <a:ext uri="{FF2B5EF4-FFF2-40B4-BE49-F238E27FC236}">
                    <a16:creationId xmlns:a16="http://schemas.microsoft.com/office/drawing/2014/main" id="{726B2865-115A-5E2A-CAE3-3BC82F0D8C0B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8104945" y="1460274"/>
                <a:ext cx="578160" cy="283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2" name="Entrada de lápiz 11">
                <a:extLst>
                  <a:ext uri="{FF2B5EF4-FFF2-40B4-BE49-F238E27FC236}">
                    <a16:creationId xmlns:a16="http://schemas.microsoft.com/office/drawing/2014/main" id="{6103D9E6-916D-403A-01EA-8ABF5C924F04}"/>
                  </a:ext>
                </a:extLst>
              </p14:cNvPr>
              <p14:cNvContentPartPr/>
              <p14:nvPr/>
            </p14:nvContentPartPr>
            <p14:xfrm>
              <a:off x="3021385" y="1671954"/>
              <a:ext cx="191160" cy="7920"/>
            </p14:xfrm>
          </p:contentPart>
        </mc:Choice>
        <mc:Fallback xmlns="">
          <p:pic>
            <p:nvPicPr>
              <p:cNvPr id="12" name="Entrada de lápiz 11">
                <a:extLst>
                  <a:ext uri="{FF2B5EF4-FFF2-40B4-BE49-F238E27FC236}">
                    <a16:creationId xmlns:a16="http://schemas.microsoft.com/office/drawing/2014/main" id="{6103D9E6-916D-403A-01EA-8ABF5C924F04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2967385" y="1563954"/>
                <a:ext cx="298800" cy="223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3" name="Entrada de lápiz 12">
                <a:extLst>
                  <a:ext uri="{FF2B5EF4-FFF2-40B4-BE49-F238E27FC236}">
                    <a16:creationId xmlns:a16="http://schemas.microsoft.com/office/drawing/2014/main" id="{B32AB3FA-E781-1AB4-8173-F386B58E7519}"/>
                  </a:ext>
                </a:extLst>
              </p14:cNvPr>
              <p14:cNvContentPartPr/>
              <p14:nvPr/>
            </p14:nvContentPartPr>
            <p14:xfrm>
              <a:off x="3211825" y="1679154"/>
              <a:ext cx="360" cy="360"/>
            </p14:xfrm>
          </p:contentPart>
        </mc:Choice>
        <mc:Fallback xmlns="">
          <p:pic>
            <p:nvPicPr>
              <p:cNvPr id="13" name="Entrada de lápiz 12">
                <a:extLst>
                  <a:ext uri="{FF2B5EF4-FFF2-40B4-BE49-F238E27FC236}">
                    <a16:creationId xmlns:a16="http://schemas.microsoft.com/office/drawing/2014/main" id="{B32AB3FA-E781-1AB4-8173-F386B58E7519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3158185" y="1571514"/>
                <a:ext cx="108000" cy="21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55852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E050E3-4B15-9955-9EBA-5197EB9EE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9157"/>
          </a:xfrm>
        </p:spPr>
        <p:txBody>
          <a:bodyPr/>
          <a:lstStyle/>
          <a:p>
            <a:r>
              <a:rPr lang="es-CL" dirty="0"/>
              <a:t>Estructura de repertorio 1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F9FB3C4-DB28-C5A7-2E05-0C2BF2FA4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6956" y="1094282"/>
            <a:ext cx="6104467" cy="556616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L" sz="2000" b="1" dirty="0">
                <a:latin typeface="Arial" panose="020B0604020202020204" pitchFamily="34" charset="0"/>
                <a:cs typeface="Arial" panose="020B0604020202020204" pitchFamily="34" charset="0"/>
              </a:rPr>
              <a:t>1) </a:t>
            </a:r>
            <a:r>
              <a:rPr lang="es-CL" sz="2000" dirty="0">
                <a:latin typeface="Arial" panose="020B0604020202020204" pitchFamily="34" charset="0"/>
                <a:cs typeface="Arial" panose="020B0604020202020204" pitchFamily="34" charset="0"/>
              </a:rPr>
              <a:t>Introducción solo instrumentos parte “A” de Run run.</a:t>
            </a:r>
          </a:p>
          <a:p>
            <a:pPr marL="0" indent="0">
              <a:buNone/>
            </a:pPr>
            <a:r>
              <a:rPr lang="es-CL" sz="2000" b="1" dirty="0">
                <a:latin typeface="Arial" panose="020B0604020202020204" pitchFamily="34" charset="0"/>
                <a:cs typeface="Arial" panose="020B0604020202020204" pitchFamily="34" charset="0"/>
              </a:rPr>
              <a:t>2) </a:t>
            </a:r>
            <a:r>
              <a:rPr lang="es-CL" sz="2000" dirty="0">
                <a:latin typeface="Arial" panose="020B0604020202020204" pitchFamily="34" charset="0"/>
                <a:cs typeface="Arial" panose="020B0604020202020204" pitchFamily="34" charset="0"/>
              </a:rPr>
              <a:t>Todos cantan verso 1, 2 y coro:</a:t>
            </a:r>
          </a:p>
          <a:p>
            <a:pPr marL="0" indent="0" algn="ctr" rtl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s-C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Verso 1: En un carro de olvido 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  <a:endParaRPr lang="en-US" sz="14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rtl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s-C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Antes del aclarar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  <a:b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C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 una </a:t>
            </a:r>
            <a:r>
              <a:rPr lang="es-CL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estación</a:t>
            </a:r>
            <a:r>
              <a:rPr lang="es-C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del tiempo 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  <a:endParaRPr lang="en-US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rtl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s-C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Decidido a rodar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  <a:endParaRPr lang="en-US" sz="14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rtl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  <a:b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Verso 2: </a:t>
            </a:r>
            <a:r>
              <a:rPr lang="es-C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Run Run se fue </a:t>
            </a:r>
            <a:r>
              <a:rPr lang="es-CL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pa'l</a:t>
            </a:r>
            <a:r>
              <a:rPr lang="es-C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norte 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  <a:endParaRPr lang="en-US" sz="14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rtl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s-C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 sé </a:t>
            </a:r>
            <a:r>
              <a:rPr lang="es-CL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cuándo</a:t>
            </a:r>
            <a:r>
              <a:rPr lang="es-C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s-CL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vendra</a:t>
            </a:r>
            <a:r>
              <a:rPr lang="es-C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́ 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  <a:endParaRPr lang="en-US" sz="14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rtl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s-CL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Vendra</a:t>
            </a:r>
            <a:r>
              <a:rPr lang="es-C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́ para el </a:t>
            </a:r>
            <a:r>
              <a:rPr lang="es-CL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cumpleaños</a:t>
            </a:r>
            <a:r>
              <a:rPr lang="es-C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​</a:t>
            </a:r>
            <a:endParaRPr lang="en-US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 rtl="0" fontAlgn="base">
              <a:lnSpc>
                <a:spcPct val="120000"/>
              </a:lnSpc>
              <a:spcBef>
                <a:spcPts val="0"/>
              </a:spcBef>
              <a:buNone/>
            </a:pPr>
            <a:r>
              <a:rPr lang="es-C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 nuestra soledad </a:t>
            </a:r>
          </a:p>
          <a:p>
            <a:pPr marL="0" indent="0" algn="ctr" rtl="0" fontAlgn="base">
              <a:lnSpc>
                <a:spcPct val="120000"/>
              </a:lnSpc>
              <a:spcBef>
                <a:spcPts val="0"/>
              </a:spcBef>
              <a:buNone/>
            </a:pPr>
            <a:endParaRPr lang="es-CL" sz="18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L" sz="1800" dirty="0">
                <a:solidFill>
                  <a:srgbClr val="000000"/>
                </a:solidFill>
                <a:latin typeface="Arial" panose="020B0604020202020204" pitchFamily="34" charset="0"/>
              </a:rPr>
              <a:t>Coro: </a:t>
            </a: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 los tres </a:t>
            </a:r>
            <a:r>
              <a:rPr kumimoji="0" lang="es-C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días</a:t>
            </a: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 carta 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​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Con letras de coral 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​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Me dice que su viaje 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​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 alarga </a:t>
            </a:r>
            <a:r>
              <a:rPr kumimoji="0" lang="es-C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más</a:t>
            </a: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 y </a:t>
            </a:r>
            <a:r>
              <a:rPr kumimoji="0" lang="es-C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más</a:t>
            </a: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 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​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 va de Antofagasta 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​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Sin dar una </a:t>
            </a:r>
            <a:r>
              <a:rPr kumimoji="0" lang="es-CL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señal</a:t>
            </a: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 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​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 cuenta una aventura 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​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L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Que paso a deletrear Ay, ay, ay, de mí 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+mn-cs"/>
            </a:endParaRPr>
          </a:p>
          <a:p>
            <a:pPr marL="0" indent="0" algn="l" rtl="0" fontAlgn="base">
              <a:lnSpc>
                <a:spcPct val="120000"/>
              </a:lnSpc>
              <a:spcBef>
                <a:spcPts val="0"/>
              </a:spcBef>
              <a:buNone/>
            </a:pPr>
            <a:endParaRPr lang="en-US" sz="14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C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6234BCB5-8E22-3AA9-56A2-4B5AAEA05634}"/>
              </a:ext>
            </a:extLst>
          </p:cNvPr>
          <p:cNvSpPr txBox="1"/>
          <p:nvPr/>
        </p:nvSpPr>
        <p:spPr>
          <a:xfrm>
            <a:off x="7258755" y="1094282"/>
            <a:ext cx="4006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b="1" dirty="0"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es-CL" dirty="0">
                <a:latin typeface="Arial" panose="020B0604020202020204" pitchFamily="34" charset="0"/>
                <a:cs typeface="Arial" panose="020B0604020202020204" pitchFamily="34" charset="0"/>
              </a:rPr>
              <a:t>Interludio instrumental de parte “A”</a:t>
            </a:r>
          </a:p>
        </p:txBody>
      </p:sp>
    </p:spTree>
    <p:extLst>
      <p:ext uri="{BB962C8B-B14F-4D97-AF65-F5344CB8AC3E}">
        <p14:creationId xmlns:p14="http://schemas.microsoft.com/office/powerpoint/2010/main" val="17933894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191</Words>
  <Application>Microsoft Office PowerPoint</Application>
  <PresentationFormat>Panorámica</PresentationFormat>
  <Paragraphs>27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Aptos</vt:lpstr>
      <vt:lpstr>Aptos Display</vt:lpstr>
      <vt:lpstr>Arial</vt:lpstr>
      <vt:lpstr>Calibri</vt:lpstr>
      <vt:lpstr>Segoe UI</vt:lpstr>
      <vt:lpstr>Tema de Office</vt:lpstr>
      <vt:lpstr>Técnica 1 en flauta dulce y metalófono</vt:lpstr>
      <vt:lpstr>Técnica en flauta dulce</vt:lpstr>
      <vt:lpstr>En tiempo de negra practiquemos lo siguiente:</vt:lpstr>
      <vt:lpstr>Presentación de PowerPoint</vt:lpstr>
      <vt:lpstr>Presentación de PowerPoint</vt:lpstr>
      <vt:lpstr>Estructura de repertorio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Colegio Sao Paulo</dc:creator>
  <cp:lastModifiedBy>pablo espinosa perez</cp:lastModifiedBy>
  <cp:revision>48</cp:revision>
  <dcterms:created xsi:type="dcterms:W3CDTF">2024-04-25T15:28:12Z</dcterms:created>
  <dcterms:modified xsi:type="dcterms:W3CDTF">2024-05-27T18:27:34Z</dcterms:modified>
</cp:coreProperties>
</file>