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210F86-F8BB-E647-BB8B-E4D3C429FE11}" v="3" dt="2024-05-27T15:49:10.4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4" autoAdjust="0"/>
    <p:restoredTop sz="95872"/>
  </p:normalViewPr>
  <p:slideViewPr>
    <p:cSldViewPr snapToGrid="0">
      <p:cViewPr varScale="1">
        <p:scale>
          <a:sx n="78" d="100"/>
          <a:sy n="78" d="100"/>
        </p:scale>
        <p:origin x="61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Técnica instrumental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Música – 6º básico</a:t>
            </a:r>
          </a:p>
          <a:p>
            <a:r>
              <a:rPr lang="es-ES" dirty="0"/>
              <a:t>09/05/2024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Técnica de la Flauta Dulce | Hacemos Música, Compartimos Música.">
            <a:extLst>
              <a:ext uri="{FF2B5EF4-FFF2-40B4-BE49-F238E27FC236}">
                <a16:creationId xmlns:a16="http://schemas.microsoft.com/office/drawing/2014/main" id="{9DEB936C-95B4-AD63-EB1F-382B3BC43F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7101" y="1140397"/>
            <a:ext cx="8212173" cy="4562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170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3C76EB-1F78-D6CD-3805-1D280F662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2313" y="724559"/>
            <a:ext cx="6576204" cy="1339940"/>
          </a:xfrm>
        </p:spPr>
        <p:txBody>
          <a:bodyPr/>
          <a:lstStyle/>
          <a:p>
            <a:r>
              <a:rPr lang="es-ES" dirty="0"/>
              <a:t>Postura correcta de brazos</a:t>
            </a:r>
          </a:p>
        </p:txBody>
      </p:sp>
      <p:pic>
        <p:nvPicPr>
          <p:cNvPr id="4" name="Imagen 3" descr="Técnica de la Flauta Dulce | Hacemos Música, Compartimos Música.">
            <a:extLst>
              <a:ext uri="{FF2B5EF4-FFF2-40B4-BE49-F238E27FC236}">
                <a16:creationId xmlns:a16="http://schemas.microsoft.com/office/drawing/2014/main" id="{690A2431-EF9E-51F2-1AD2-61D86E692E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8122" y="2407259"/>
            <a:ext cx="4543302" cy="345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567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5DDE05-E1AE-6398-44C6-482A875C2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3483" y="810823"/>
            <a:ext cx="7323827" cy="1339940"/>
          </a:xfrm>
        </p:spPr>
        <p:txBody>
          <a:bodyPr/>
          <a:lstStyle/>
          <a:p>
            <a:r>
              <a:rPr lang="es-ES" dirty="0"/>
              <a:t>Postura correcta de espalda</a:t>
            </a:r>
          </a:p>
        </p:txBody>
      </p:sp>
      <p:pic>
        <p:nvPicPr>
          <p:cNvPr id="4" name="Imagen 3" descr="Técnica de la Flauta Dulce | Hacemos Música, Compartimos Música.">
            <a:extLst>
              <a:ext uri="{FF2B5EF4-FFF2-40B4-BE49-F238E27FC236}">
                <a16:creationId xmlns:a16="http://schemas.microsoft.com/office/drawing/2014/main" id="{ED11F5F9-7B9A-AB63-DA28-D821CECFA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687" y="1819569"/>
            <a:ext cx="3576625" cy="467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140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851E45-5ABE-AE7E-C181-6C4A2DD55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623" y="988250"/>
            <a:ext cx="4176888" cy="1325563"/>
          </a:xfrm>
        </p:spPr>
        <p:txBody>
          <a:bodyPr>
            <a:normAutofit/>
          </a:bodyPr>
          <a:lstStyle/>
          <a:p>
            <a:r>
              <a:rPr lang="es-ES" sz="2400" dirty="0"/>
              <a:t>Toca la siguiente escala en tu instrumento:</a:t>
            </a:r>
          </a:p>
        </p:txBody>
      </p:sp>
      <p:pic>
        <p:nvPicPr>
          <p:cNvPr id="1026" name="Picture 2" descr="scorpiomig">
            <a:extLst>
              <a:ext uri="{FF2B5EF4-FFF2-40B4-BE49-F238E27FC236}">
                <a16:creationId xmlns:a16="http://schemas.microsoft.com/office/drawing/2014/main" id="{2406213B-B26E-9E3B-24BD-418E7D172F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273" y="0"/>
            <a:ext cx="59069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23370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24</Words>
  <Application>Microsoft Office PowerPoint</Application>
  <PresentationFormat>Panorámica</PresentationFormat>
  <Paragraphs>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Tema de Office</vt:lpstr>
      <vt:lpstr>Técnica instrumental 1</vt:lpstr>
      <vt:lpstr>Presentación de PowerPoint</vt:lpstr>
      <vt:lpstr>Postura correcta de brazos</vt:lpstr>
      <vt:lpstr>Postura correcta de espalda</vt:lpstr>
      <vt:lpstr>Toca la siguiente escala en tu instrumento: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Colegio Sao Paulo</dc:creator>
  <cp:lastModifiedBy>pablo espinosa perez</cp:lastModifiedBy>
  <cp:revision>2</cp:revision>
  <dcterms:created xsi:type="dcterms:W3CDTF">2024-05-27T15:43:00Z</dcterms:created>
  <dcterms:modified xsi:type="dcterms:W3CDTF">2024-05-27T18:28:14Z</dcterms:modified>
</cp:coreProperties>
</file>