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4" r:id="rId2"/>
    <p:sldId id="275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FF99"/>
    <a:srgbClr val="99FF99"/>
    <a:srgbClr val="66FFFF"/>
    <a:srgbClr val="CC99FF"/>
    <a:srgbClr val="FFCCFF"/>
    <a:srgbClr val="FF99FF"/>
    <a:srgbClr val="FFCCCC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A34598-5220-43C2-925B-ECBD39EB68ED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57905FB-E7B6-4C44-8E65-76C3A93A0CB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45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874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46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4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54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897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59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99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07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610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6725271-B1BB-4902-A645-BA4D87262095}" type="datetimeFigureOut">
              <a:rPr lang="en-US" smtClean="0"/>
              <a:t>5/20/2024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566C01-105F-4185-9A87-889201BE291C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9550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Refuerzo 5: Simulación de nómina.</a:t>
            </a:r>
            <a:endParaRPr lang="es-CL" dirty="0"/>
          </a:p>
        </p:txBody>
      </p:sp>
      <p:sp>
        <p:nvSpPr>
          <p:cNvPr id="5" name="Nube 4"/>
          <p:cNvSpPr/>
          <p:nvPr/>
        </p:nvSpPr>
        <p:spPr>
          <a:xfrm>
            <a:off x="581192" y="3302000"/>
            <a:ext cx="3327400" cy="1498600"/>
          </a:xfrm>
          <a:prstGeom prst="cloud">
            <a:avLst/>
          </a:prstGeom>
          <a:solidFill>
            <a:srgbClr val="CC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Nube 5"/>
          <p:cNvSpPr/>
          <p:nvPr/>
        </p:nvSpPr>
        <p:spPr>
          <a:xfrm>
            <a:off x="8283408" y="5181600"/>
            <a:ext cx="3327400" cy="1498600"/>
          </a:xfrm>
          <a:prstGeom prst="cloud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Nube 6"/>
          <p:cNvSpPr/>
          <p:nvPr/>
        </p:nvSpPr>
        <p:spPr>
          <a:xfrm>
            <a:off x="581192" y="5181600"/>
            <a:ext cx="3327400" cy="1498600"/>
          </a:xfrm>
          <a:prstGeom prst="cloud">
            <a:avLst/>
          </a:prstGeom>
          <a:solidFill>
            <a:srgbClr val="FF99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Nube 7"/>
          <p:cNvSpPr/>
          <p:nvPr/>
        </p:nvSpPr>
        <p:spPr>
          <a:xfrm>
            <a:off x="4432300" y="5181600"/>
            <a:ext cx="3327400" cy="1498600"/>
          </a:xfrm>
          <a:prstGeom prst="cloud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Nube 8"/>
          <p:cNvSpPr/>
          <p:nvPr/>
        </p:nvSpPr>
        <p:spPr>
          <a:xfrm>
            <a:off x="4432300" y="3302000"/>
            <a:ext cx="3327400" cy="1498600"/>
          </a:xfrm>
          <a:prstGeom prst="cloud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Nube 9"/>
          <p:cNvSpPr/>
          <p:nvPr/>
        </p:nvSpPr>
        <p:spPr>
          <a:xfrm>
            <a:off x="8283408" y="3302000"/>
            <a:ext cx="3327400" cy="1498600"/>
          </a:xfrm>
          <a:prstGeom prst="cloud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CuadroTexto 10"/>
          <p:cNvSpPr txBox="1"/>
          <p:nvPr/>
        </p:nvSpPr>
        <p:spPr>
          <a:xfrm>
            <a:off x="434888" y="1961813"/>
            <a:ext cx="11278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Actividad: Determinar el pago que, como empleador, debe pagar para que su empleado perciba un determinado sueldo líquido (en pesos):</a:t>
            </a:r>
            <a:endParaRPr lang="es-CL" sz="2800" dirty="0"/>
          </a:p>
        </p:txBody>
      </p:sp>
      <p:sp>
        <p:nvSpPr>
          <p:cNvPr id="12" name="Rectángulo 11"/>
          <p:cNvSpPr/>
          <p:nvPr/>
        </p:nvSpPr>
        <p:spPr>
          <a:xfrm>
            <a:off x="956718" y="3661263"/>
            <a:ext cx="257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500.000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875390" y="3661263"/>
            <a:ext cx="257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600.000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8658935" y="3661263"/>
            <a:ext cx="257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700.000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8658935" y="5634950"/>
            <a:ext cx="257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800.000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4875390" y="5634950"/>
            <a:ext cx="2576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900.000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694626" y="5634950"/>
            <a:ext cx="31005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1.000.000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550215" y="3365607"/>
            <a:ext cx="1746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Grupo 1:</a:t>
            </a:r>
            <a:endParaRPr lang="es-CL" sz="2800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387292" y="3365607"/>
            <a:ext cx="1746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Grupo 2:</a:t>
            </a:r>
            <a:endParaRPr lang="es-CL" sz="28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9185376" y="3365607"/>
            <a:ext cx="1746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Grupo 3:</a:t>
            </a:r>
            <a:endParaRPr lang="es-CL" sz="2800" dirty="0"/>
          </a:p>
        </p:txBody>
      </p:sp>
      <p:sp>
        <p:nvSpPr>
          <p:cNvPr id="21" name="CuadroTexto 20"/>
          <p:cNvSpPr txBox="1"/>
          <p:nvPr/>
        </p:nvSpPr>
        <p:spPr>
          <a:xfrm>
            <a:off x="1550214" y="5281382"/>
            <a:ext cx="1746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Grupo 4:</a:t>
            </a:r>
            <a:endParaRPr lang="es-CL" sz="28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5387292" y="5281382"/>
            <a:ext cx="1746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Grupo 5:</a:t>
            </a:r>
            <a:endParaRPr lang="es-CL" sz="28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9185376" y="5278431"/>
            <a:ext cx="17468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Grupo 6: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365153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29" y="323165"/>
            <a:ext cx="12106942" cy="6400801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118315" y="0"/>
            <a:ext cx="813318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CÁLCULO DE APORTES Y DESCUENTOS</a:t>
            </a:r>
          </a:p>
        </p:txBody>
      </p:sp>
    </p:spTree>
    <p:extLst>
      <p:ext uri="{BB962C8B-B14F-4D97-AF65-F5344CB8AC3E}">
        <p14:creationId xmlns:p14="http://schemas.microsoft.com/office/powerpoint/2010/main" val="17886178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o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1344</TotalTime>
  <Words>61</Words>
  <Application>Microsoft Office PowerPoint</Application>
  <PresentationFormat>Panorámica</PresentationFormat>
  <Paragraphs>15</Paragraphs>
  <Slides>2</Slides>
  <Notes>0</Notes>
  <HiddenSlides>1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Calibri</vt:lpstr>
      <vt:lpstr>Gill Sans MT</vt:lpstr>
      <vt:lpstr>Wingdings 2</vt:lpstr>
      <vt:lpstr>Dividendo</vt:lpstr>
      <vt:lpstr>Refuerzo 5: Simulación de nómina.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pablo espinosa perez</cp:lastModifiedBy>
  <cp:revision>169</cp:revision>
  <cp:lastPrinted>2024-05-16T15:08:50Z</cp:lastPrinted>
  <dcterms:created xsi:type="dcterms:W3CDTF">2024-04-22T07:48:57Z</dcterms:created>
  <dcterms:modified xsi:type="dcterms:W3CDTF">2024-05-20T17:22:59Z</dcterms:modified>
</cp:coreProperties>
</file>