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4" r:id="rId2"/>
    <p:sldId id="275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FF99"/>
    <a:srgbClr val="99FF99"/>
    <a:srgbClr val="66FFFF"/>
    <a:srgbClr val="CC99FF"/>
    <a:srgbClr val="FFCCFF"/>
    <a:srgbClr val="FF99FF"/>
    <a:srgbClr val="FFCCCC"/>
    <a:srgbClr val="FFFF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0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A34598-5220-43C2-925B-ECBD39EB68E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57905FB-E7B6-4C44-8E65-76C3A93A0C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545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4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4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4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67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54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9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25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99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3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0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1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725271-B1BB-4902-A645-BA4D8726209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0566C01-105F-4185-9A87-889201BE291C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9550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Refuerzo 5: Simulación de nómina.</a:t>
            </a:r>
            <a:endParaRPr lang="es-CL" dirty="0"/>
          </a:p>
        </p:txBody>
      </p:sp>
      <p:sp>
        <p:nvSpPr>
          <p:cNvPr id="5" name="Nube 4"/>
          <p:cNvSpPr/>
          <p:nvPr/>
        </p:nvSpPr>
        <p:spPr>
          <a:xfrm>
            <a:off x="581192" y="3302000"/>
            <a:ext cx="3327400" cy="1498600"/>
          </a:xfrm>
          <a:prstGeom prst="cloud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Nube 5"/>
          <p:cNvSpPr/>
          <p:nvPr/>
        </p:nvSpPr>
        <p:spPr>
          <a:xfrm>
            <a:off x="8283408" y="5181600"/>
            <a:ext cx="3327400" cy="1498600"/>
          </a:xfrm>
          <a:prstGeom prst="cloud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Nube 6"/>
          <p:cNvSpPr/>
          <p:nvPr/>
        </p:nvSpPr>
        <p:spPr>
          <a:xfrm>
            <a:off x="581192" y="5181600"/>
            <a:ext cx="3327400" cy="1498600"/>
          </a:xfrm>
          <a:prstGeom prst="cloud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Nube 7"/>
          <p:cNvSpPr/>
          <p:nvPr/>
        </p:nvSpPr>
        <p:spPr>
          <a:xfrm>
            <a:off x="4432300" y="5181600"/>
            <a:ext cx="3327400" cy="1498600"/>
          </a:xfrm>
          <a:prstGeom prst="cloud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Nube 8"/>
          <p:cNvSpPr/>
          <p:nvPr/>
        </p:nvSpPr>
        <p:spPr>
          <a:xfrm>
            <a:off x="4432300" y="3302000"/>
            <a:ext cx="3327400" cy="1498600"/>
          </a:xfrm>
          <a:prstGeom prst="cloud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Nube 9"/>
          <p:cNvSpPr/>
          <p:nvPr/>
        </p:nvSpPr>
        <p:spPr>
          <a:xfrm>
            <a:off x="8283408" y="3302000"/>
            <a:ext cx="3327400" cy="1498600"/>
          </a:xfrm>
          <a:prstGeom prst="cloud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/>
          <p:cNvSpPr txBox="1"/>
          <p:nvPr/>
        </p:nvSpPr>
        <p:spPr>
          <a:xfrm>
            <a:off x="434888" y="1961813"/>
            <a:ext cx="112785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Actividad: Determinar el pago que, como empleador, debe pagar para que su empleado perciba un determinado sueldo líquido (en pesos):</a:t>
            </a:r>
            <a:endParaRPr lang="es-CL" sz="2800" dirty="0"/>
          </a:p>
        </p:txBody>
      </p:sp>
      <p:sp>
        <p:nvSpPr>
          <p:cNvPr id="12" name="Rectángulo 11"/>
          <p:cNvSpPr/>
          <p:nvPr/>
        </p:nvSpPr>
        <p:spPr>
          <a:xfrm>
            <a:off x="956718" y="3661263"/>
            <a:ext cx="2576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500.000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875390" y="3661263"/>
            <a:ext cx="2576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600.000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8658935" y="3661263"/>
            <a:ext cx="2576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700.000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8658935" y="5634950"/>
            <a:ext cx="2576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800.000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4875390" y="5634950"/>
            <a:ext cx="25763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900.000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694626" y="5634950"/>
            <a:ext cx="31005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1.000.000</a:t>
            </a:r>
            <a:endParaRPr lang="es-E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1550215" y="3365607"/>
            <a:ext cx="1746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Grupo 1:</a:t>
            </a:r>
            <a:endParaRPr lang="es-CL" sz="28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5387292" y="3365607"/>
            <a:ext cx="1746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Grupo 2:</a:t>
            </a:r>
            <a:endParaRPr lang="es-CL" sz="28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9185376" y="3365607"/>
            <a:ext cx="1746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Grupo 3:</a:t>
            </a:r>
            <a:endParaRPr lang="es-CL" sz="28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1550214" y="5281382"/>
            <a:ext cx="1746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Grupo 4:</a:t>
            </a:r>
            <a:endParaRPr lang="es-CL" sz="2800" dirty="0"/>
          </a:p>
        </p:txBody>
      </p:sp>
      <p:sp>
        <p:nvSpPr>
          <p:cNvPr id="22" name="CuadroTexto 21"/>
          <p:cNvSpPr txBox="1"/>
          <p:nvPr/>
        </p:nvSpPr>
        <p:spPr>
          <a:xfrm>
            <a:off x="5387292" y="5281382"/>
            <a:ext cx="1746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Grupo 5:</a:t>
            </a:r>
            <a:endParaRPr lang="es-CL" sz="2800" dirty="0"/>
          </a:p>
        </p:txBody>
      </p:sp>
      <p:sp>
        <p:nvSpPr>
          <p:cNvPr id="23" name="CuadroTexto 22"/>
          <p:cNvSpPr txBox="1"/>
          <p:nvPr/>
        </p:nvSpPr>
        <p:spPr>
          <a:xfrm>
            <a:off x="9185376" y="5278431"/>
            <a:ext cx="17468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/>
              <a:t>Grupo 6: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65153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29" y="323165"/>
            <a:ext cx="12106942" cy="6400801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2118315" y="0"/>
            <a:ext cx="81331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CÁLCULO DE APORTES Y DESCUENTOS</a:t>
            </a:r>
          </a:p>
        </p:txBody>
      </p:sp>
    </p:spTree>
    <p:extLst>
      <p:ext uri="{BB962C8B-B14F-4D97-AF65-F5344CB8AC3E}">
        <p14:creationId xmlns:p14="http://schemas.microsoft.com/office/powerpoint/2010/main" val="17886178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Dividendo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TM03457464[[fn=Dividendo]]</Template>
  <TotalTime>1344</TotalTime>
  <Words>61</Words>
  <Application>Microsoft Office PowerPoint</Application>
  <PresentationFormat>Panorámica</PresentationFormat>
  <Paragraphs>15</Paragraphs>
  <Slides>2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Gill Sans MT</vt:lpstr>
      <vt:lpstr>Wingdings 2</vt:lpstr>
      <vt:lpstr>Dividendo</vt:lpstr>
      <vt:lpstr>Refuerzo 5: Simulación de nómina.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pablo espinosa perez</cp:lastModifiedBy>
  <cp:revision>169</cp:revision>
  <cp:lastPrinted>2024-05-16T15:08:50Z</cp:lastPrinted>
  <dcterms:created xsi:type="dcterms:W3CDTF">2024-04-22T07:48:57Z</dcterms:created>
  <dcterms:modified xsi:type="dcterms:W3CDTF">2024-05-20T17:22:59Z</dcterms:modified>
</cp:coreProperties>
</file>