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20365-5F98-D653-D055-351CD404F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45A294-90EE-2E38-7A9E-A7189639B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BE2FB-51EA-588F-B9FA-E959B7194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A4758D-0DCF-F3AE-CA98-41F048F7D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ACC127-8871-9726-99A1-5D667CEF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40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FA5A2-FC5B-96F6-B0EA-50B84AEC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7FCD39-FB3A-BC5B-81CD-70AF3B7F1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66E328-2CE3-85CB-33C6-6C02E1C47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9162F-ED57-D6AC-AA2F-2838792F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283D7C-8613-45D1-A8D4-45384F3B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0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66EEF8-C205-7074-FB18-60EDA0BD2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A592C6-9CF9-8F90-5412-528B0A657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42A448-07AD-CF04-14DE-94C05916B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5BAF9F-4673-13F1-25D9-665D572DE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AEDDF6-F0E6-A6F8-C954-6A82C03E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11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D629A-9C26-D5E8-CFD0-0706DA04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115F9D-7A49-A37F-49FA-480F6B0EC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F608EF-C5EC-64B0-0877-B1949A08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85C85C-473E-18EC-AA64-774B2D92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5DA0BF-FF94-F15E-439D-E0A25BD6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12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8B76C-7C9A-FA8A-A9A4-23F26D6ED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7D0403-DA58-70C4-C594-906D3510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8A182C-1E74-8A56-0CD2-3D513092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865868-BEFA-E0E1-045F-8F3B330C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01F64A-E2E8-5C69-D028-B523910C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16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FD8EF-E2C0-A572-122D-5CA7C633A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EB1F0E-0BD7-526B-FBE7-99BB3B915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24D57F-95D7-F92D-6D9B-E8B0C6F0B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5C1E5D-6650-D73C-D597-2ECD71F44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320471-981E-2589-FD9E-D0AB4762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39DB1E-B3ED-DD51-2222-1D10FEA0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44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26A6E-361A-2908-BDE3-980B07E3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086F58-D4F4-EA74-CF89-DFA5E7258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BB9366-3D43-F217-093E-0B797B723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9D734D-AE6C-53EB-E3DC-F35A097C7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7E9138-3E06-62BF-A57F-2844FFC42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160240-8BB0-E93C-4E42-63ED31C08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EB6F61-ADF9-2B4E-DD10-0028258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9C3E00-47CE-7D86-F6E8-49AE3493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44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1AA0B-EC6D-D2C4-56B0-5E50A2EC3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BF22AD-8BA1-CB43-8F67-DCB002C76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B7CF50-8B5A-A21D-EC13-B7D991E3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611E74-3FB9-2FA9-CD7D-8B6B7D92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461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BACB4A-1653-08E2-8297-D532214F7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BD87C2-BA8A-00FB-8C22-2E758309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618C1C-B18A-827B-B2C9-D220C0B6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38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E9983-FBCD-7064-4673-B2DB1B69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C50FB-BB05-A479-9F8C-9C380259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0E753C-B7FE-CCC4-288D-EC4772FBE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07738A-B635-F54F-7925-0E8169D3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1FC874-C471-EF3D-64A4-C5FF89D28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E6CD58-18AF-DD93-1BC8-7D200ECF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365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94298-98F9-4320-3CAC-3C96DEA6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FAD805-B1D4-84B7-4FA2-03DDAE5BF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9AC091-E4BA-349F-16B9-C386A7B71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AAAF3F-0460-0815-26C9-DFAF88AC5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9E8067-A5AA-3E00-9698-A19B6DB8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9068F-FD0B-8F6F-8EE6-C16CF12A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90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CA53E4-AA40-E1F7-2958-A4D131CE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DD9CCB-BF6C-90D1-C573-A98651AC2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2ADC3C-E49A-4C22-6B6D-22A5EF06E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1D15A-A79A-430F-BBAD-6860CDF7DB02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EC186B-1D7A-E5D9-549A-B49E08AF4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C03C3A-7467-1255-70EB-169E8A0A46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ACB7-C240-4A14-BD73-945ED211E62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22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43343-2506-7DFC-CE5C-C58C336602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Taller 4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EC9097-C8A1-52E9-4FAC-65B4CA0B4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las instalaciones artísticas</a:t>
            </a:r>
          </a:p>
          <a:p>
            <a:r>
              <a:rPr lang="es-CL"/>
              <a:t>07-06-2024</a:t>
            </a:r>
            <a:endParaRPr lang="es-CL" dirty="0"/>
          </a:p>
          <a:p>
            <a:r>
              <a:rPr lang="es-CL" dirty="0"/>
              <a:t>6°Básico</a:t>
            </a:r>
          </a:p>
        </p:txBody>
      </p:sp>
    </p:spTree>
    <p:extLst>
      <p:ext uri="{BB962C8B-B14F-4D97-AF65-F5344CB8AC3E}">
        <p14:creationId xmlns:p14="http://schemas.microsoft.com/office/powerpoint/2010/main" val="354344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BCB7-6420-2569-876B-32B59904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la imagen: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190C64E-5EEF-A944-EF49-78F0338FD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729" y="1690688"/>
            <a:ext cx="66675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8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BA617-3F86-5AB3-3ECC-6EE2DA6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Contesta en tu cuaderno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7B090-6E47-68FC-DA97-ECCD1F8E8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tipo de movimiento es el visto anteriormente?</a:t>
            </a:r>
          </a:p>
          <a:p>
            <a:r>
              <a:rPr lang="es-CL" dirty="0"/>
              <a:t>¿Crees que tiene que ver con el arte contemporáneo? ¿Por qué?</a:t>
            </a:r>
          </a:p>
          <a:p>
            <a:r>
              <a:rPr lang="es-CL" dirty="0"/>
              <a:t>¿Has visto algún otro tipo de arte parecido?</a:t>
            </a:r>
          </a:p>
          <a:p>
            <a:r>
              <a:rPr lang="es-CL" dirty="0"/>
              <a:t>Dibuja lo que creas que sería una </a:t>
            </a:r>
            <a:r>
              <a:rPr lang="es-CL"/>
              <a:t>instalación artística.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4515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4</vt:lpstr>
      <vt:lpstr>Observa la imagen:</vt:lpstr>
      <vt:lpstr>Contesta en tu cuaderno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2024-06-10T04:00:09Z</dcterms:created>
  <dcterms:modified xsi:type="dcterms:W3CDTF">2024-06-10T13:29:29Z</dcterms:modified>
</cp:coreProperties>
</file>