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7CC0B-687E-F0AB-EFAC-BD0BE59D0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1C3122-7D6D-A05A-E435-4EF517B9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EBB224-415C-2720-43FE-B7A0F8C8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AAC36-022E-BBF0-1A7D-5F23F25B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3CDB7B-F0A3-354E-D94B-AB5BAE5C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6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F4848-65F2-4C35-EC93-286967D6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A8176B-1BCB-EB1D-D159-9F4E89E29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23BA93-08EE-A551-F7C3-DD15285DE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2432B1-CBDB-F742-EDDB-E40F6550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25C4CF-F24C-54F5-7A5F-A4DB9518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57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CB696D-1DE3-66A9-A585-12163C1BA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C13703-A2A7-5DAA-37D9-FF5FEE8B2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79F352-D263-16C8-D34D-2D9E6EB7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995AE-5003-C848-7D18-58B498DB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A9EAA9-0B80-0E69-E835-8ADE47FC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42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3B8A6A-7D95-02D6-1EEC-D29257AF1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9AB558-B6A9-433B-54DC-9FE7923A9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BEE9B8-9813-3A8F-2302-66E361D79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57743D-708C-6677-37B7-842C3C4EB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E4243F-DEB6-2774-1E5D-240CC4F9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59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790A2-8DA0-89EE-0E05-B09F0A811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7D31E0-81F0-114F-EC90-AD1DEDDCE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97E437-AF17-9469-284E-AC9CDB33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479C38-98F7-A7FF-D0B1-3F5EDD6DB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02CC32-F550-E50A-C849-C0D3C676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381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8E349-DD86-2F1C-2F51-23D6AF70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6572D6-EBDB-33E0-6C63-681F441D1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5009E5-FE9A-61FB-B846-F34692822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AF663E-05FE-E09C-E956-2DC00AAB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669D52-8D1C-747E-F00A-05DEA1158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7BD332-46A9-061E-640D-21578902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47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95210-508F-51BB-6437-76CCF62C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C7AE06-E891-A58E-1AC2-DD6852B31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6DC3DC-9D07-E756-64A8-78D4C126C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9A1E21-8599-E544-42E9-6ACC0D556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B3BADFF-A483-778F-A92A-A93A3CA42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BC3FEC9-899F-5878-6C6B-C29940D49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96D6599-2757-A28F-05DF-47A6C080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A9C3E84-D5AA-A3FC-736A-1F712398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102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FBE81-14A1-8AB4-87E2-E75EE2B8C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387A15-0580-D728-5145-A012C491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93BE439-12A3-D5AE-0317-BEF1B9845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84CBCA-3B09-4998-D86C-63B962D5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15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AF1C05-DC41-D2CD-86C0-01CBF5CF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5218FD-98D4-20BC-7421-8D447EF4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D474BB-ED7A-2DAF-5D22-F67E32B8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30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25E28-8D09-A180-A696-0CDD29FF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CC3C3C-86ED-7417-27C2-B49A14058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B82FE0-B96C-192B-87E9-CB6066CB8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90F3B2-5004-E7C4-662E-AB6CB3D9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7FC87A-64E3-E33C-1121-2A0E4275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20F25A-3FE8-5D81-CEBD-43B1502F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86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1F28B-BD30-3DAA-45E5-4E2439B65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D2AFCE-2F39-9D5A-A43F-69D0EEA30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0430AA-FC96-FE3F-7CEF-20F2E4CD8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0528C9-9A42-3EE5-5AEA-2B0EE6B3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264E92-B62C-9B97-8C64-644CCAE26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5A0BD0-8A37-0F1E-ACCC-63B12163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949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F7CF44-033D-C767-B942-B4FD51230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996515-54D3-1490-4795-734350EF3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C5691F-D2B0-AC77-CC48-96E19A5D6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4225F-6493-49AF-AC88-D3644BEE2557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6B62BE-16E9-81BC-EE5F-7C22B4D78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38A38E-DF88-4B73-9460-B86DFFF62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67D3-2FFD-4786-9215-8345A9BE22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474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CEC8E-6BB7-845B-FD05-DE9FF2AFF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TALLER 7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A91388-550F-2442-17B0-3E8EB9B64B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DIBUJO DISTINTOS PAISAJES UTILIZANDO TECNICAS DEL COLOR</a:t>
            </a:r>
          </a:p>
          <a:p>
            <a:r>
              <a:rPr lang="es-MX" dirty="0"/>
              <a:t>5° BÁSICO</a:t>
            </a:r>
          </a:p>
          <a:p>
            <a:r>
              <a:rPr lang="es-MX" dirty="0"/>
              <a:t>08-07-2024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314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28BE8-345C-1825-82D2-9665E479E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MX" dirty="0"/>
              <a:t>En nuestro entorno existen diversidad de paisajes.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A32180-5F2A-3532-9A7B-F006F61D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0" y="1094105"/>
            <a:ext cx="11109649" cy="2302238"/>
          </a:xfrm>
        </p:spPr>
        <p:txBody>
          <a:bodyPr/>
          <a:lstStyle/>
          <a:p>
            <a:r>
              <a:rPr lang="es-MX" dirty="0"/>
              <a:t>Realiza 2 tipos de paisajes distintos uno del otro. Debes ocupar la mitad de tu hoja para un paisaje y la otra mitad para el otro paisaje.</a:t>
            </a:r>
          </a:p>
          <a:p>
            <a:r>
              <a:rPr lang="es-MX" dirty="0"/>
              <a:t>Colorea utilizando principalmente una pareja de colores complementarios en uno de los paisajes y otra pareja de colores complementarios en el otro paisaje.</a:t>
            </a:r>
          </a:p>
          <a:p>
            <a:endParaRPr lang="es-MX" dirty="0"/>
          </a:p>
          <a:p>
            <a:endParaRPr lang="es-CL" dirty="0"/>
          </a:p>
        </p:txBody>
      </p:sp>
      <p:pic>
        <p:nvPicPr>
          <p:cNvPr id="1026" name="Picture 2" descr="Cuáles son los colores complementari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1" t="7246" r="5738" b="10456"/>
          <a:stretch/>
        </p:blipFill>
        <p:spPr bwMode="auto">
          <a:xfrm>
            <a:off x="4152121" y="3107094"/>
            <a:ext cx="4567336" cy="366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981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7</vt:lpstr>
      <vt:lpstr>En nuestro entorno existen diversidad de paisajes.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2024-07-08T03:10:35Z</dcterms:created>
  <dcterms:modified xsi:type="dcterms:W3CDTF">2024-07-08T18:14:44Z</dcterms:modified>
</cp:coreProperties>
</file>