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B0121-1FB7-BDED-5BAC-85FD9FD67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426AB7-3B7D-F7A8-CAD0-2ED12B147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20E843-6332-D270-B800-C2A2626E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C319D5-013E-09C0-6427-9BA4BF6E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EDBDC6-84B2-6DA4-79A6-B845A778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66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1D4E1-8931-9E5E-8EE6-DF99F260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4A4CD5-58EA-1872-D797-3C629888E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56ADD-9D3E-6415-513C-22E8B822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3047A7-D44E-F714-757F-A01D29BB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E66E0E-0015-FEC0-862C-2713BE0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032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4F867E-2D91-6D16-87A8-F16496B90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55DCE8-9C47-4D3D-3473-084104E25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4B96E4-6D3B-E43D-6C3B-2E20A4D1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EE5179-0D55-D166-17A7-C1680DBA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215C48-F9B5-89A8-262D-CA90C9A5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18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D404C-DABF-9B54-0448-425372BA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A79160-7B30-CD93-E81A-A01341E76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A6F5C5-329E-4504-90EE-F7509467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7A2E9-1DA8-B8EF-1029-4FCB496A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83B930-25EB-9A9B-5447-32B0D529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304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2E7F6-60FF-DC76-4D6F-26E04099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1A215-64B1-6BCF-2043-F6D7ADB3E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6B08A0-4072-BB71-3C03-ACB54F6F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B0492-2E74-2966-71AC-5711EBD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9DD9DE-4E00-5507-139E-60E7AB42B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98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56486-E11B-D45F-114C-B5F7C7693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8F6895-1769-CE31-3E4B-F438268B2A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99DAF0-ADF9-A120-AFDD-037A039E2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DC76CE-9FA7-9726-D9C8-017561D7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C68F62-CFA6-C9CF-CFA5-7D4F9F16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7E2F36-8186-5EB8-80F1-ADEC79B5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1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0BFD9-076E-CD2C-4AF2-1F23BE088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3014D9-BA3D-D717-1AD3-74E2A1646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8B3CF0-0A9B-65BE-0FB7-DA952C926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CB1A89-222C-6A5D-DF2D-A0654A311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A208C5-4730-C92E-39D0-103CEFC7D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1D90D1-4920-60C9-A01F-ED0012BC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C13EB2-8DD1-8F32-E0FD-EF108B7C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44C4FB-9B72-5C2C-FDB3-433BD107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68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69E2-CBBF-A318-EE70-652D8046E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0EA501-E90B-FD90-A017-8075170E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8F889A-A617-221B-E90A-2A25E514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FE717E-6AE9-4B17-AC3D-87EFB4D6E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61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9FC060-CD3F-6623-709F-D3D8D7A5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A441F5-D068-C1BF-8845-00553367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AFE0C6-2046-6F86-7422-3354347E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70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D36F8-D226-845D-E31A-75793955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BB4962-D8C1-EE70-4F6F-817BEB17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73895D-405A-7CFA-94D7-23C08D7B9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7FA3E-66E4-AC04-0335-BAFE16D51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E72180-FD40-A461-77DD-04D7C4642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E7C421-B2E8-A49B-269D-E4D9CB0B3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81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4EFCF-EA4A-9FD8-8D03-202661688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DC2177-3E76-6EC8-E8B5-AAAD4F168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DCEFF0-A61F-56E0-7332-952CC04A3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C4E18E-2ACB-3E9D-38D0-41871C6E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A62B8A-9379-2D9D-F969-7B8E051B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D83A08-F8D0-18DD-241F-3C017BDF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284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96D88B-FF1A-C89D-E1D0-6C37AA5A8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398CC9-FF6D-5ABB-1422-BD9FF5C9A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29DCC2-8D30-8D4E-A161-C88C784FF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074C0-A4D1-46C9-AC24-010276337E0E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F6BA6A-2093-EB38-1B7B-67FE4A464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A282D-09AB-8BA7-18B9-CEAF05F3D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F2FA-25FF-468A-B83C-C61D5E9C8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28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9w-mVKX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CA7A7-6558-AE93-6707-79342B9798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Taller 8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F74523-DF42-4ADA-3812-3AC4ADCCF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Dibujo diversidad de paisajes</a:t>
            </a:r>
          </a:p>
          <a:p>
            <a:r>
              <a:rPr lang="es-MX" dirty="0"/>
              <a:t>15-07-2024</a:t>
            </a:r>
          </a:p>
          <a:p>
            <a:r>
              <a:rPr lang="es-MX" dirty="0"/>
              <a:t>5° 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320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57772D-C4E5-551F-1C72-46E13A1F7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Observa las siguientes </a:t>
            </a:r>
            <a:r>
              <a:rPr lang="es-CL" dirty="0"/>
              <a:t>imágenes</a:t>
            </a:r>
            <a:r>
              <a:rPr lang="es-MX" dirty="0"/>
              <a:t>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2FFEDC-1FDE-5155-04DC-2A3F6504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(15) LAS ZONAS NATURALES DE CHILE | 5to Básico - Sala de Historia – YouTube</a:t>
            </a:r>
            <a:endParaRPr lang="pt-BR" dirty="0"/>
          </a:p>
          <a:p>
            <a:r>
              <a:rPr lang="es-CL" dirty="0"/>
              <a:t>Escoge</a:t>
            </a:r>
            <a:r>
              <a:rPr lang="pt-BR" dirty="0"/>
              <a:t> uno </a:t>
            </a:r>
            <a:r>
              <a:rPr lang="es-CL" dirty="0"/>
              <a:t>de</a:t>
            </a:r>
            <a:r>
              <a:rPr lang="pt-BR" dirty="0"/>
              <a:t> </a:t>
            </a:r>
            <a:r>
              <a:rPr lang="es-CL" dirty="0"/>
              <a:t>los</a:t>
            </a:r>
            <a:r>
              <a:rPr lang="pt-BR" dirty="0"/>
              <a:t> </a:t>
            </a:r>
            <a:r>
              <a:rPr lang="es-CL" dirty="0"/>
              <a:t>paisajes</a:t>
            </a:r>
            <a:r>
              <a:rPr lang="pt-BR" dirty="0"/>
              <a:t> y </a:t>
            </a:r>
            <a:r>
              <a:rPr lang="es-CL" dirty="0"/>
              <a:t>dibuja</a:t>
            </a:r>
            <a:r>
              <a:rPr lang="pt-BR" dirty="0"/>
              <a:t> </a:t>
            </a:r>
            <a:r>
              <a:rPr lang="es-CL" dirty="0"/>
              <a:t>el</a:t>
            </a:r>
            <a:r>
              <a:rPr lang="pt-BR" dirty="0"/>
              <a:t> que más te </a:t>
            </a:r>
            <a:r>
              <a:rPr lang="es-CL" dirty="0"/>
              <a:t>gustó e identifica a qué zona corresponde.</a:t>
            </a:r>
          </a:p>
        </p:txBody>
      </p:sp>
    </p:spTree>
    <p:extLst>
      <p:ext uri="{BB962C8B-B14F-4D97-AF65-F5344CB8AC3E}">
        <p14:creationId xmlns:p14="http://schemas.microsoft.com/office/powerpoint/2010/main" val="1619050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51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8</vt:lpstr>
      <vt:lpstr>Observa las siguientes imágenes.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2024-07-15T01:32:08Z</dcterms:created>
  <dcterms:modified xsi:type="dcterms:W3CDTF">2024-07-19T13:44:14Z</dcterms:modified>
</cp:coreProperties>
</file>