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C48139-5C8D-E404-ACD3-F0F97B43B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4BC086-7AA7-9692-B696-A8616C909C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189785-3A2D-4F8F-585A-744AC402A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4629-BD5C-403F-ADA6-9F8AABC348B8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10DB5A-E0D4-5469-4D1D-7B441027F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42F0FB-C9DD-8671-F568-B7F1D7261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FC90-9124-4A92-B4D3-6764B569E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530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E23672-05BF-67DD-C47A-CF11D2041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243DAEC-C43C-A6B9-12C7-E3E2C7DC6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A31B99-6208-9864-D52C-6276BAD57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4629-BD5C-403F-ADA6-9F8AABC348B8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D20B02-EB6E-669E-83E9-1B749903B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BCFD08-3B1A-5419-B2AD-BE8197970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FC90-9124-4A92-B4D3-6764B569E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8097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8C15314-5C92-FE85-F7F4-8A3FBA3609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16E423B-E7F4-CF2B-B112-20A3F1402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A58D40-4593-EB4A-46C1-14A24420E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4629-BD5C-403F-ADA6-9F8AABC348B8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E4120E-0940-C421-D1FC-3505A917A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2C1629-4AF1-3781-F0E6-854672BB1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FC90-9124-4A92-B4D3-6764B569E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475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AA6138-E0BE-640F-9DAF-88DFCCDF3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AF0E9F-5558-D03C-DA31-28511607E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6BA0EB-1801-7B63-3B59-F456D915B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4629-BD5C-403F-ADA6-9F8AABC348B8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9FDD21-9771-F99A-6FAC-1193F9722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C8EA61-FCE0-A7C6-DC36-65A244244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FC90-9124-4A92-B4D3-6764B569E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573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22DA4B-7DE7-11E0-40E9-4121FE6D4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9F0828-063A-F61F-2E22-A98651A2F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FA5F96-0582-6657-0B57-D793CCA64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4629-BD5C-403F-ADA6-9F8AABC348B8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F529C0-1205-A243-A72C-EE5E254AA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2FB032-C828-7178-FDD2-CE9278DEA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FC90-9124-4A92-B4D3-6764B569E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93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A575A4-13E7-7B15-1702-4AC1DF3DC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B0991E-6F29-27E0-E1F4-2911BBD562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F8A539A-148F-0D9F-859A-66D248757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29B806-19C5-260E-064B-777547F5E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4629-BD5C-403F-ADA6-9F8AABC348B8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F6B52E-CF9A-B85F-5C64-E61339D38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DFA703-CCA7-210D-452A-E06336377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FC90-9124-4A92-B4D3-6764B569E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930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CC539B-D89A-0AEC-90CE-8CFCA6F73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E6ADE4-2EEC-B984-B086-63C7F024C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CEA73D5-B4BC-FF04-7C68-8EBC65AC8F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E471AFA-D0EC-1D6F-8CB5-EF7D4ADDF4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243DB1E-66C7-A50B-A70A-3E91006C55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18E1B30-C4E6-F648-7C01-7765DEB2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4629-BD5C-403F-ADA6-9F8AABC348B8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5739B59-F60B-A048-64CA-EC6BC6CF6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932CF92-47BF-B136-438B-D12173901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FC90-9124-4A92-B4D3-6764B569E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305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7AC759-36A9-CBF4-D81B-F003C0BB9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9C3018E-5A62-BE99-44C9-6AF2BABF8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4629-BD5C-403F-ADA6-9F8AABC348B8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C9A7B52-3B67-A94F-69B5-5D88A5589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35BE978-8AE5-A62C-EA80-85F599E7D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FC90-9124-4A92-B4D3-6764B569E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713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73EE80C-1814-3C34-6E5A-95B599B25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4629-BD5C-403F-ADA6-9F8AABC348B8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A73CA5D-7A96-AF02-8653-287644E1A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C1EEE17-40BA-B8D4-FB17-EB762D809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FC90-9124-4A92-B4D3-6764B569E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8194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F5A151-A721-ECC4-4303-674B6F42D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90ACB6-F4D4-DCAA-BF1E-01C64D3EA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15B8DD5-C1C3-908A-490D-5300DC9719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A4F1E6-54A8-298C-BA46-8CB172506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4629-BD5C-403F-ADA6-9F8AABC348B8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0AD2215-4159-CDA6-C2CA-D3EB1840D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5D89C4-13D8-0D1F-0963-CA0D21F12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FC90-9124-4A92-B4D3-6764B569E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4989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85FAC9-2AB9-6357-B6EC-833E7531B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B2EDB16-6486-36D4-84F0-7489470125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468F472-D010-A67A-E278-63563FFA91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203675D-C3E0-D0A9-C346-310CD022E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E4629-BD5C-403F-ADA6-9F8AABC348B8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851E322-0C75-F79E-B3D5-1519B730D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840A980-F5EE-1461-04D6-99E06FA70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5FC90-9124-4A92-B4D3-6764B569E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699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996CFD-6DD9-17EF-2E34-68F3F989C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9ECBB2-BA06-00D8-F597-59769593D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E3DA76-7CEE-B0F4-5F07-EB8E57B0BC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E4629-BD5C-403F-ADA6-9F8AABC348B8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12C8B1-3606-C000-5845-F2BAAA0900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60F120-40FA-D937-1BD6-1693233A2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5FC90-9124-4A92-B4D3-6764B569EC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2661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2IaIv9N4A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RETROALIMENTACIÓN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Utilizo lo aprendido durante el semestre respecto a las técnicas del color</a:t>
            </a:r>
          </a:p>
          <a:p>
            <a:r>
              <a:rPr lang="es-CL" dirty="0"/>
              <a:t>5° básico</a:t>
            </a:r>
          </a:p>
        </p:txBody>
      </p:sp>
    </p:spTree>
    <p:extLst>
      <p:ext uri="{BB962C8B-B14F-4D97-AF65-F5344CB8AC3E}">
        <p14:creationId xmlns:p14="http://schemas.microsoft.com/office/powerpoint/2010/main" val="51125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En este taller haremos algo diferente…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Escucha la siguiente canción del grupo chileno “Los Bunkers” </a:t>
            </a:r>
            <a:r>
              <a:rPr lang="es-ES" u="sng" dirty="0">
                <a:hlinkClick r:id="rId2"/>
              </a:rPr>
              <a:t>https://www.youtube.com/watch?v=U2IaIv9N4Ak</a:t>
            </a:r>
            <a:r>
              <a:rPr lang="es-ES" dirty="0"/>
              <a:t> </a:t>
            </a:r>
          </a:p>
          <a:p>
            <a:endParaRPr lang="es-ES" dirty="0"/>
          </a:p>
          <a:p>
            <a:r>
              <a:rPr lang="es-ES" dirty="0"/>
              <a:t>En tu cuaderno, grafica libremente, con los materiales que tú desees, lo que sientes o lo que te transmite la música que escuches.  Para colorear debes escoger entre: colores primarios, colores </a:t>
            </a:r>
            <a:r>
              <a:rPr lang="es-ES"/>
              <a:t>secundarios o pareja </a:t>
            </a:r>
            <a:r>
              <a:rPr lang="es-ES" dirty="0"/>
              <a:t>de complementarios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277287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92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RETROALIMENTACIÓN 1</vt:lpstr>
      <vt:lpstr>En este taller haremos algo diferente…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2024-06-10T02:56:39Z</dcterms:created>
  <dcterms:modified xsi:type="dcterms:W3CDTF">2024-06-10T13:26:41Z</dcterms:modified>
</cp:coreProperties>
</file>