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1" r:id="rId5"/>
    <p:sldId id="262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9754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946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66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0693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6474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554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383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813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164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24B49A4-8169-4CE2-8E49-BE953739C53E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8528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4700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24B49A4-8169-4CE2-8E49-BE953739C53E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91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03754" y="1629061"/>
            <a:ext cx="9144000" cy="1106397"/>
          </a:xfrm>
        </p:spPr>
        <p:txBody>
          <a:bodyPr>
            <a:normAutofit fontScale="90000"/>
          </a:bodyPr>
          <a:lstStyle/>
          <a:p>
            <a:r>
              <a:rPr lang="es-CL" dirty="0"/>
              <a:t>Ciencias Naturales 3° </a:t>
            </a:r>
            <a:br>
              <a:rPr lang="es-CL" dirty="0"/>
            </a:br>
            <a:r>
              <a:rPr lang="es-CL" dirty="0"/>
              <a:t>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72CE98A-B149-9293-6F5C-E18C77E526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8556" y="1894253"/>
            <a:ext cx="6795379" cy="3818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68317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629" y="273685"/>
            <a:ext cx="1122317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/>
              <a:t>Aprendo 17: </a:t>
            </a:r>
            <a:br>
              <a:rPr lang="es-CL" dirty="0"/>
            </a:br>
            <a:r>
              <a:rPr lang="es-CL" dirty="0"/>
              <a:t>Características del Sistema Solar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89699F9-4007-7996-B6B2-F8D52A699909}"/>
              </a:ext>
            </a:extLst>
          </p:cNvPr>
          <p:cNvSpPr txBox="1"/>
          <p:nvPr/>
        </p:nvSpPr>
        <p:spPr>
          <a:xfrm>
            <a:off x="2157045" y="2576344"/>
            <a:ext cx="7627815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4000" dirty="0">
                <a:latin typeface="Cambria" panose="02040503050406030204" pitchFamily="18" charset="0"/>
                <a:ea typeface="Cambria" panose="02040503050406030204" pitchFamily="18" charset="0"/>
              </a:rPr>
              <a:t>¿Qué recuerdas del Sistema Solar? </a:t>
            </a:r>
          </a:p>
          <a:p>
            <a:endParaRPr lang="es-MX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DC558E2-BC5B-57EA-9191-27581C08C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6336" y="4170828"/>
            <a:ext cx="1852192" cy="189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210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0BF1C3-C13B-5602-70F2-858794D12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957" y="275362"/>
            <a:ext cx="10058400" cy="713544"/>
          </a:xfrm>
        </p:spPr>
        <p:txBody>
          <a:bodyPr>
            <a:normAutofit fontScale="90000"/>
          </a:bodyPr>
          <a:lstStyle/>
          <a:p>
            <a:r>
              <a:rPr lang="es-CL" dirty="0"/>
              <a:t>Actividad: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79D28B-5B38-A6E1-86A9-E425BCB8A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188" y="1353365"/>
            <a:ext cx="10058400" cy="4023360"/>
          </a:xfrm>
        </p:spPr>
        <p:txBody>
          <a:bodyPr/>
          <a:lstStyle/>
          <a:p>
            <a:r>
              <a:rPr lang="es-CL" dirty="0"/>
              <a:t>1.- Nombra los planetas del Sistema Solar desde el más cercano al más lejano al Sol. </a:t>
            </a:r>
          </a:p>
          <a:p>
            <a:r>
              <a:rPr lang="es-CL" dirty="0"/>
              <a:t>1.- </a:t>
            </a:r>
          </a:p>
          <a:p>
            <a:r>
              <a:rPr lang="es-CL" dirty="0"/>
              <a:t>2.- </a:t>
            </a:r>
          </a:p>
          <a:p>
            <a:r>
              <a:rPr lang="es-CL" dirty="0"/>
              <a:t>3.- </a:t>
            </a:r>
          </a:p>
          <a:p>
            <a:r>
              <a:rPr lang="es-CL" dirty="0"/>
              <a:t>4.- </a:t>
            </a:r>
          </a:p>
          <a:p>
            <a:r>
              <a:rPr lang="es-CL" dirty="0"/>
              <a:t>5.- </a:t>
            </a:r>
          </a:p>
          <a:p>
            <a:r>
              <a:rPr lang="es-CL" dirty="0"/>
              <a:t>6.- </a:t>
            </a:r>
          </a:p>
          <a:p>
            <a:r>
              <a:rPr lang="es-CL" dirty="0"/>
              <a:t>7.- </a:t>
            </a:r>
          </a:p>
          <a:p>
            <a:r>
              <a:rPr lang="es-CL" dirty="0"/>
              <a:t>8.- </a:t>
            </a:r>
          </a:p>
        </p:txBody>
      </p:sp>
    </p:spTree>
    <p:extLst>
      <p:ext uri="{BB962C8B-B14F-4D97-AF65-F5344CB8AC3E}">
        <p14:creationId xmlns:p14="http://schemas.microsoft.com/office/powerpoint/2010/main" val="3826347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75C3C3-E61E-FB73-2689-F77071170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679" y="664308"/>
            <a:ext cx="10058400" cy="932375"/>
          </a:xfrm>
        </p:spPr>
        <p:txBody>
          <a:bodyPr>
            <a:normAutofit/>
          </a:bodyPr>
          <a:lstStyle/>
          <a:p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2.- Escoge 3 planetas y menciona al menos 1 características para cada uno. 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56045294-D574-39CF-B234-569C3342E246}"/>
              </a:ext>
            </a:extLst>
          </p:cNvPr>
          <p:cNvSpPr/>
          <p:nvPr/>
        </p:nvSpPr>
        <p:spPr>
          <a:xfrm>
            <a:off x="586154" y="1938215"/>
            <a:ext cx="2938584" cy="254781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93EB797-1312-C188-9BE0-4814A624D0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6053" y="1938215"/>
            <a:ext cx="2956816" cy="2566638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824B80F9-2778-356F-721E-F5EB5827C9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4184" y="1919393"/>
            <a:ext cx="2956816" cy="256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26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6D16B1-C794-B1F0-24D7-D6AF366AF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676" y="237457"/>
            <a:ext cx="11465170" cy="1096498"/>
          </a:xfrm>
        </p:spPr>
        <p:txBody>
          <a:bodyPr>
            <a:normAutofit/>
          </a:bodyPr>
          <a:lstStyle/>
          <a:p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3.- Completa las siguientes frases con la palabra que falta.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25482A-AD79-DB8A-5DDF-BAC511F9A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936848" cy="4023360"/>
          </a:xfrm>
        </p:spPr>
        <p:txBody>
          <a:bodyPr>
            <a:normAutofit lnSpcReduction="10000"/>
          </a:bodyPr>
          <a:lstStyle/>
          <a:p>
            <a:r>
              <a:rPr lang="es-MX" sz="2200" dirty="0">
                <a:latin typeface="Cambria" panose="02040503050406030204" pitchFamily="18" charset="0"/>
                <a:ea typeface="Cambria" panose="02040503050406030204" pitchFamily="18" charset="0"/>
              </a:rPr>
              <a:t>a) La estrella más grande del sistema solar es: _____________________________.</a:t>
            </a:r>
          </a:p>
          <a:p>
            <a:endParaRPr lang="es-MX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MX" sz="2200" dirty="0">
                <a:latin typeface="Cambria" panose="02040503050406030204" pitchFamily="18" charset="0"/>
                <a:ea typeface="Cambria" panose="02040503050406030204" pitchFamily="18" charset="0"/>
              </a:rPr>
              <a:t>b) El sistema solar está compuesto de _________ planetas.</a:t>
            </a:r>
          </a:p>
          <a:p>
            <a:endParaRPr lang="es-MX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MX" sz="2200" dirty="0">
                <a:latin typeface="Cambria" panose="02040503050406030204" pitchFamily="18" charset="0"/>
                <a:ea typeface="Cambria" panose="02040503050406030204" pitchFamily="18" charset="0"/>
              </a:rPr>
              <a:t>c) El planeta más cercano al sol es: ______________________________________.</a:t>
            </a:r>
          </a:p>
          <a:p>
            <a:endParaRPr lang="es-MX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MX" sz="2200" dirty="0">
                <a:latin typeface="Cambria" panose="02040503050406030204" pitchFamily="18" charset="0"/>
                <a:ea typeface="Cambria" panose="02040503050406030204" pitchFamily="18" charset="0"/>
              </a:rPr>
              <a:t>d) El planeta más lejano al sol es: _______________________________________.</a:t>
            </a:r>
          </a:p>
          <a:p>
            <a:endParaRPr lang="es-MX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MX" sz="2200" dirty="0">
                <a:latin typeface="Cambria" panose="02040503050406030204" pitchFamily="18" charset="0"/>
                <a:ea typeface="Cambria" panose="02040503050406030204" pitchFamily="18" charset="0"/>
              </a:rPr>
              <a:t>e) Nuestro planeta se llama: ____________________________________________.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79142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¿Qué aprendí? </a:t>
            </a:r>
          </a:p>
        </p:txBody>
      </p:sp>
    </p:spTree>
    <p:extLst>
      <p:ext uri="{BB962C8B-B14F-4D97-AF65-F5344CB8AC3E}">
        <p14:creationId xmlns:p14="http://schemas.microsoft.com/office/powerpoint/2010/main" val="127029382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</TotalTime>
  <Words>141</Words>
  <Application>Microsoft Office PowerPoint</Application>
  <PresentationFormat>Panorámica</PresentationFormat>
  <Paragraphs>25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Cambria</vt:lpstr>
      <vt:lpstr>Retrospección</vt:lpstr>
      <vt:lpstr>Ciencias Naturales 3°   </vt:lpstr>
      <vt:lpstr>Aprendo 17:  Características del Sistema Solar </vt:lpstr>
      <vt:lpstr>Actividad: </vt:lpstr>
      <vt:lpstr>2.- Escoge 3 planetas y menciona al menos 1 características para cada uno. </vt:lpstr>
      <vt:lpstr>3.- Completa las siguientes frases con la palabra que falta. </vt:lpstr>
      <vt:lpstr>¿Qué aprendí?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 3°</dc:title>
  <dc:creator>Alejandra</dc:creator>
  <cp:lastModifiedBy>pablo espinosa perez</cp:lastModifiedBy>
  <cp:revision>6</cp:revision>
  <dcterms:created xsi:type="dcterms:W3CDTF">2024-04-15T14:53:54Z</dcterms:created>
  <dcterms:modified xsi:type="dcterms:W3CDTF">2024-07-08T14:23:08Z</dcterms:modified>
</cp:coreProperties>
</file>