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60" r:id="rId4"/>
    <p:sldId id="262" r:id="rId5"/>
    <p:sldId id="263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D1C399-5FA6-4E96-887F-9E720C87805F}" type="datetimeFigureOut">
              <a:rPr lang="es-CL" smtClean="0"/>
              <a:t>17-07-2024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4CC74-7F63-4E7F-8352-996DE2FA2AD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510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17-07-2024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7881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17-07-2024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8193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17-07-2024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9344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17-07-2024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2906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17-07-2024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5705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17-07-2024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0654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17-07-2024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1228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17-07-2024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800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17-07-2024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9697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17-07-2024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265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9C95-1449-47EF-B2C3-B74BA49FB713}" type="datetimeFigureOut">
              <a:rPr lang="es-CL" smtClean="0"/>
              <a:t>17-07-2024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0240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89C95-1449-47EF-B2C3-B74BA49FB713}" type="datetimeFigureOut">
              <a:rPr lang="es-CL" smtClean="0"/>
              <a:t>17-07-2024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18990-145D-4CED-AB0E-D1C6E20DA2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74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i9WV6oRGgo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24161" y="557099"/>
            <a:ext cx="9144000" cy="2387600"/>
          </a:xfrm>
        </p:spPr>
        <p:txBody>
          <a:bodyPr>
            <a:normAutofit/>
          </a:bodyPr>
          <a:lstStyle/>
          <a:p>
            <a:r>
              <a:rPr lang="es-CL" dirty="0"/>
              <a:t>Alimentos y sus nutrientes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2411" y="2883989"/>
            <a:ext cx="9144000" cy="1655762"/>
          </a:xfrm>
        </p:spPr>
        <p:txBody>
          <a:bodyPr/>
          <a:lstStyle/>
          <a:p>
            <a:r>
              <a:rPr lang="es-CL" dirty="0"/>
              <a:t>Aprendo 17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248" y="342096"/>
            <a:ext cx="2186261" cy="175580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/>
          <a:srcRect t="17792" b="17271"/>
          <a:stretch/>
        </p:blipFill>
        <p:spPr>
          <a:xfrm>
            <a:off x="4317477" y="3314655"/>
            <a:ext cx="3055119" cy="319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256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0866" y="2685850"/>
            <a:ext cx="10515600" cy="3742137"/>
          </a:xfrm>
        </p:spPr>
        <p:txBody>
          <a:bodyPr>
            <a:normAutofit fontScale="90000"/>
          </a:bodyPr>
          <a:lstStyle/>
          <a:p>
            <a:r>
              <a:rPr lang="es-CL" dirty="0"/>
              <a:t>Vamos a ver lo que sabes…</a:t>
            </a:r>
            <a:br>
              <a:rPr lang="es-CL" dirty="0"/>
            </a:br>
            <a:br>
              <a:rPr lang="es-CL" dirty="0"/>
            </a:br>
            <a:r>
              <a:rPr lang="es-MX" dirty="0"/>
              <a:t>1.- ¿Qué sabes sobre los nutrientes? </a:t>
            </a:r>
            <a:br>
              <a:rPr lang="es-MX" dirty="0"/>
            </a:br>
            <a:br>
              <a:rPr lang="es-MX" dirty="0"/>
            </a:br>
            <a:r>
              <a:rPr lang="es-MX" dirty="0"/>
              <a:t>2.- ¿De qué alimentos crees podemos obtener energía para hacer nuestras actividades diarias? </a:t>
            </a:r>
            <a:br>
              <a:rPr lang="es-MX" dirty="0"/>
            </a:br>
            <a:br>
              <a:rPr lang="es-MX" dirty="0"/>
            </a:br>
            <a:r>
              <a:rPr lang="es-MX" dirty="0"/>
              <a:t>3.- ¿Conoces un alimento que nos de vitaminas y minerales? </a:t>
            </a: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endParaRPr lang="es-CL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3928" y="144304"/>
            <a:ext cx="2556586" cy="2166598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452923" y="5734637"/>
            <a:ext cx="7850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Completa tus respuestas (25 minutos para esto)</a:t>
            </a:r>
          </a:p>
        </p:txBody>
      </p:sp>
    </p:spTree>
    <p:extLst>
      <p:ext uri="{BB962C8B-B14F-4D97-AF65-F5344CB8AC3E}">
        <p14:creationId xmlns:p14="http://schemas.microsoft.com/office/powerpoint/2010/main" val="1350792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3459" y="895988"/>
            <a:ext cx="10515600" cy="4389755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/>
              <a:t>Vamos a conocer los nutrientes:</a:t>
            </a:r>
            <a:br>
              <a:rPr lang="es-CL" dirty="0"/>
            </a:br>
            <a:r>
              <a:rPr lang="es-CL" dirty="0"/>
              <a:t> </a:t>
            </a:r>
            <a:br>
              <a:rPr lang="es-CL" dirty="0"/>
            </a:br>
            <a:r>
              <a:rPr lang="es-CL" dirty="0">
                <a:hlinkClick r:id="rId2"/>
              </a:rPr>
              <a:t>https://www.youtube.com/watch?v=i9WV6oRGgoA</a:t>
            </a:r>
            <a:r>
              <a:rPr lang="es-CL" dirty="0"/>
              <a:t> </a:t>
            </a:r>
            <a:r>
              <a:rPr lang="es-MX" dirty="0"/>
              <a:t>LOS NUTRIENTES | Videos Educativos para niños </a:t>
            </a: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endParaRPr lang="es-CL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9278" y="3090865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266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9510" y="1480009"/>
            <a:ext cx="10515600" cy="2762054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/>
              <a:t>Actividad: </a:t>
            </a:r>
            <a:br>
              <a:rPr lang="es-CL" dirty="0"/>
            </a:br>
            <a:r>
              <a:rPr lang="es-CL" dirty="0"/>
              <a:t>1.- Completemos la tabla según la información escuchada en el video. </a:t>
            </a:r>
            <a:br>
              <a:rPr lang="es-CL" dirty="0"/>
            </a:br>
            <a:r>
              <a:rPr lang="es-CL" dirty="0"/>
              <a:t> </a:t>
            </a: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endParaRPr lang="es-CL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505788"/>
              </p:ext>
            </p:extLst>
          </p:nvPr>
        </p:nvGraphicFramePr>
        <p:xfrm>
          <a:off x="731099" y="1869734"/>
          <a:ext cx="10948710" cy="37674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4785">
                  <a:extLst>
                    <a:ext uri="{9D8B030D-6E8A-4147-A177-3AD203B41FA5}">
                      <a16:colId xmlns:a16="http://schemas.microsoft.com/office/drawing/2014/main" val="3991391614"/>
                    </a:ext>
                  </a:extLst>
                </a:gridCol>
                <a:gridCol w="1824785">
                  <a:extLst>
                    <a:ext uri="{9D8B030D-6E8A-4147-A177-3AD203B41FA5}">
                      <a16:colId xmlns:a16="http://schemas.microsoft.com/office/drawing/2014/main" val="805680147"/>
                    </a:ext>
                  </a:extLst>
                </a:gridCol>
                <a:gridCol w="1824785">
                  <a:extLst>
                    <a:ext uri="{9D8B030D-6E8A-4147-A177-3AD203B41FA5}">
                      <a16:colId xmlns:a16="http://schemas.microsoft.com/office/drawing/2014/main" val="1615666571"/>
                    </a:ext>
                  </a:extLst>
                </a:gridCol>
                <a:gridCol w="1824785">
                  <a:extLst>
                    <a:ext uri="{9D8B030D-6E8A-4147-A177-3AD203B41FA5}">
                      <a16:colId xmlns:a16="http://schemas.microsoft.com/office/drawing/2014/main" val="3823640451"/>
                    </a:ext>
                  </a:extLst>
                </a:gridCol>
                <a:gridCol w="1824785">
                  <a:extLst>
                    <a:ext uri="{9D8B030D-6E8A-4147-A177-3AD203B41FA5}">
                      <a16:colId xmlns:a16="http://schemas.microsoft.com/office/drawing/2014/main" val="2122100852"/>
                    </a:ext>
                  </a:extLst>
                </a:gridCol>
                <a:gridCol w="1824785">
                  <a:extLst>
                    <a:ext uri="{9D8B030D-6E8A-4147-A177-3AD203B41FA5}">
                      <a16:colId xmlns:a16="http://schemas.microsoft.com/office/drawing/2014/main" val="847505505"/>
                    </a:ext>
                  </a:extLst>
                </a:gridCol>
              </a:tblGrid>
              <a:tr h="1011129">
                <a:tc>
                  <a:txBody>
                    <a:bodyPr/>
                    <a:lstStyle/>
                    <a:p>
                      <a:r>
                        <a:rPr lang="es-CL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Nutriente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845830"/>
                  </a:ext>
                </a:extLst>
              </a:tr>
              <a:tr h="1011129">
                <a:tc>
                  <a:txBody>
                    <a:bodyPr/>
                    <a:lstStyle/>
                    <a:p>
                      <a:r>
                        <a:rPr lang="es-CL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Función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47892"/>
                  </a:ext>
                </a:extLst>
              </a:tr>
              <a:tr h="1745236">
                <a:tc>
                  <a:txBody>
                    <a:bodyPr/>
                    <a:lstStyle/>
                    <a:p>
                      <a:r>
                        <a:rPr lang="es-CL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Ejemplo</a:t>
                      </a:r>
                      <a:r>
                        <a:rPr lang="es-CL" baseline="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de un alimento</a:t>
                      </a:r>
                      <a:endParaRPr lang="es-CL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55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272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¿Qué aprendí? </a:t>
            </a:r>
          </a:p>
        </p:txBody>
      </p:sp>
    </p:spTree>
    <p:extLst>
      <p:ext uri="{BB962C8B-B14F-4D97-AF65-F5344CB8AC3E}">
        <p14:creationId xmlns:p14="http://schemas.microsoft.com/office/powerpoint/2010/main" val="25801890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141</Words>
  <Application>Microsoft Office PowerPoint</Application>
  <PresentationFormat>Panorámica</PresentationFormat>
  <Paragraphs>10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Tema de Office</vt:lpstr>
      <vt:lpstr>Alimentos y sus nutrientes</vt:lpstr>
      <vt:lpstr>Vamos a ver lo que sabes…  1.- ¿Qué sabes sobre los nutrientes?   2.- ¿De qué alimentos crees podemos obtener energía para hacer nuestras actividades diarias?   3.- ¿Conoces un alimento que nos de vitaminas y minerales?       </vt:lpstr>
      <vt:lpstr>Vamos a conocer los nutrientes:   https://www.youtube.com/watch?v=i9WV6oRGgoA LOS NUTRIENTES | Videos Educativos para niños       </vt:lpstr>
      <vt:lpstr>Actividad:  1.- Completemos la tabla según la información escuchada en el video.         </vt:lpstr>
      <vt:lpstr>¿Qué aprendí?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Distribución del agua en la Tierra</dc:title>
  <dc:creator>Ale</dc:creator>
  <cp:lastModifiedBy>pablo espinosa perez</cp:lastModifiedBy>
  <cp:revision>26</cp:revision>
  <dcterms:created xsi:type="dcterms:W3CDTF">2024-01-03T15:19:00Z</dcterms:created>
  <dcterms:modified xsi:type="dcterms:W3CDTF">2024-07-17T14:51:09Z</dcterms:modified>
</cp:coreProperties>
</file>