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7989" y="1757855"/>
            <a:ext cx="9614263" cy="1646302"/>
          </a:xfrm>
        </p:spPr>
        <p:txBody>
          <a:bodyPr/>
          <a:lstStyle/>
          <a:p>
            <a:r>
              <a:rPr lang="es-CL" dirty="0"/>
              <a:t>Curiosidades del Sistema Solar</a:t>
            </a:r>
            <a:br>
              <a:rPr lang="es-CL" dirty="0"/>
            </a:br>
            <a:r>
              <a:rPr lang="es-CL" dirty="0"/>
              <a:t> 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800" dirty="0">
                <a:solidFill>
                  <a:schemeClr val="tx1"/>
                </a:solidFill>
              </a:rPr>
              <a:t>Aprendo 19  </a:t>
            </a:r>
          </a:p>
        </p:txBody>
      </p:sp>
    </p:spTree>
    <p:extLst>
      <p:ext uri="{BB962C8B-B14F-4D97-AF65-F5344CB8AC3E}">
        <p14:creationId xmlns:p14="http://schemas.microsoft.com/office/powerpoint/2010/main" val="248186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86154" y="396060"/>
            <a:ext cx="3370217" cy="1045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Actividad: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86154" y="1710291"/>
            <a:ext cx="91763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1.- Observa y lee las páginas de tu libro que hemos aprendido sobre el Sistema solar. </a:t>
            </a:r>
          </a:p>
          <a:p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2.- ¿Qué te causa curiosidad sobre el Sistema Solar?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3.- ¿Por qué te causó curiosidad?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4.- ¿De qué </a:t>
            </a:r>
            <a:r>
              <a:rPr lang="es-CL" b="1" dirty="0"/>
              <a:t>forma</a:t>
            </a:r>
            <a:r>
              <a:rPr lang="es-CL" dirty="0"/>
              <a:t> podrías enseñarle esto a otro compañero?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206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FELICIDADES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446" y="1606732"/>
            <a:ext cx="7114591" cy="39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64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Curiosidades del Sistema Solar    </vt:lpstr>
      <vt:lpstr>Presentación de PowerPoint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 3° básico</dc:title>
  <dc:creator>Ale</dc:creator>
  <cp:lastModifiedBy>pablo espinosa perez</cp:lastModifiedBy>
  <cp:revision>18</cp:revision>
  <dcterms:created xsi:type="dcterms:W3CDTF">2023-03-26T01:54:55Z</dcterms:created>
  <dcterms:modified xsi:type="dcterms:W3CDTF">2024-07-17T16:03:22Z</dcterms:modified>
</cp:coreProperties>
</file>