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69" r:id="rId3"/>
    <p:sldId id="270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4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1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9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6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5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3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5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6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9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k_x58kM_7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08240" y="222067"/>
            <a:ext cx="10416811" cy="18288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/>
              <a:t>Aprendo 20: </a:t>
            </a:r>
          </a:p>
          <a:p>
            <a:pPr algn="ctr"/>
            <a:r>
              <a:rPr lang="es-CL" sz="4800" dirty="0"/>
              <a:t>Sismos  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001" y="2505271"/>
            <a:ext cx="4460892" cy="319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0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7FB5183-43C0-F26A-4DE6-BEB71AAC0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7447" y="193519"/>
            <a:ext cx="1230801" cy="1517175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556181" y="518474"/>
            <a:ext cx="9926425" cy="550525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1.- ¿Qué función cumple el sismógrafo?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2.- ¿Por qué es necesario darle uso a este instrumento?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3.- ¿A que se refiere la intensidad del sismo? </a:t>
            </a:r>
          </a:p>
          <a:p>
            <a:pPr algn="ctr"/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4.- ¿Cómo se puede interpretar la información que entrega el sismógrafo? </a:t>
            </a:r>
          </a:p>
        </p:txBody>
      </p:sp>
    </p:spTree>
    <p:extLst>
      <p:ext uri="{BB962C8B-B14F-4D97-AF65-F5344CB8AC3E}">
        <p14:creationId xmlns:p14="http://schemas.microsoft.com/office/powerpoint/2010/main" val="76840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Observa el siguiente video: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https://www.youtube.com/watch?v=sk_x58kM_70</a:t>
            </a:r>
            <a:r>
              <a:rPr lang="es-CL" dirty="0"/>
              <a:t> </a:t>
            </a:r>
            <a:r>
              <a:rPr lang="es-MX" dirty="0"/>
              <a:t>¿Qué es un terremoto? | </a:t>
            </a:r>
            <a:r>
              <a:rPr lang="es-MX" dirty="0" err="1"/>
              <a:t>Vídeos</a:t>
            </a:r>
            <a:r>
              <a:rPr lang="es-MX" dirty="0"/>
              <a:t> Educativos para </a:t>
            </a:r>
            <a:r>
              <a:rPr lang="es-MX" dirty="0" err="1"/>
              <a:t>Niños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147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6600" b="1" dirty="0">
                <a:solidFill>
                  <a:schemeClr val="accent6"/>
                </a:solidFill>
              </a:rPr>
              <a:t>Felicidades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866" y="2001882"/>
            <a:ext cx="8225791" cy="4606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2399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89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Presentación de PowerPoint</vt:lpstr>
      <vt:lpstr>Presentación de PowerPoint</vt:lpstr>
      <vt:lpstr>Observa el siguiente video: </vt:lpstr>
      <vt:lpstr>Felicidades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materia y sus estados</dc:title>
  <dc:creator>Ale</dc:creator>
  <cp:lastModifiedBy>pablo espinosa perez</cp:lastModifiedBy>
  <cp:revision>20</cp:revision>
  <dcterms:created xsi:type="dcterms:W3CDTF">2023-04-03T14:57:31Z</dcterms:created>
  <dcterms:modified xsi:type="dcterms:W3CDTF">2024-07-22T20:02:49Z</dcterms:modified>
</cp:coreProperties>
</file>