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3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06" autoAdjust="0"/>
    <p:restoredTop sz="94660"/>
  </p:normalViewPr>
  <p:slideViewPr>
    <p:cSldViewPr snapToGrid="0">
      <p:cViewPr varScale="1">
        <p:scale>
          <a:sx n="82" d="100"/>
          <a:sy n="82" d="100"/>
        </p:scale>
        <p:origin x="65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7/22/2024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lfPcs0cCJj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83403" y="2587414"/>
            <a:ext cx="9614263" cy="1646302"/>
          </a:xfrm>
        </p:spPr>
        <p:txBody>
          <a:bodyPr/>
          <a:lstStyle/>
          <a:p>
            <a:r>
              <a:rPr lang="es-CL" dirty="0"/>
              <a:t>Curiosidades de la Luna   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CL" sz="2800" dirty="0">
                <a:solidFill>
                  <a:schemeClr val="tx1"/>
                </a:solidFill>
              </a:rPr>
              <a:t>Aprendo 21 </a:t>
            </a:r>
          </a:p>
        </p:txBody>
      </p:sp>
    </p:spTree>
    <p:extLst>
      <p:ext uri="{BB962C8B-B14F-4D97-AF65-F5344CB8AC3E}">
        <p14:creationId xmlns:p14="http://schemas.microsoft.com/office/powerpoint/2010/main" val="2481862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378822" y="169816"/>
            <a:ext cx="3370217" cy="10450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200" dirty="0">
                <a:solidFill>
                  <a:schemeClr val="tx1"/>
                </a:solidFill>
              </a:rPr>
              <a:t>Actividad:  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265700" y="1389780"/>
            <a:ext cx="10066077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1</a:t>
            </a:r>
            <a:r>
              <a:rPr lang="es-CL" sz="2800" dirty="0"/>
              <a:t>.-Observa el siguiente video</a:t>
            </a:r>
          </a:p>
          <a:p>
            <a:r>
              <a:rPr lang="es-CL" sz="2800" dirty="0"/>
              <a:t> </a:t>
            </a:r>
            <a:r>
              <a:rPr lang="es-CL" sz="2800" dirty="0">
                <a:hlinkClick r:id="rId2"/>
              </a:rPr>
              <a:t>https://www.youtube.com/watch?v=lfPcs0cCJjU</a:t>
            </a:r>
            <a:endParaRPr lang="es-CL" sz="2800" dirty="0"/>
          </a:p>
          <a:p>
            <a:endParaRPr lang="es-CL" sz="2800" dirty="0"/>
          </a:p>
          <a:p>
            <a:endParaRPr lang="es-CL" sz="2800" dirty="0"/>
          </a:p>
          <a:p>
            <a:r>
              <a:rPr lang="es-CL" sz="2800" dirty="0"/>
              <a:t>2.- ¿Qué te causó mayor curiosidad sobre la Luna? ¿Por qué? Dibújalo  </a:t>
            </a:r>
          </a:p>
          <a:p>
            <a:endParaRPr lang="es-CL" sz="2800" dirty="0"/>
          </a:p>
          <a:p>
            <a:endParaRPr lang="es-CL" sz="2800" dirty="0"/>
          </a:p>
          <a:p>
            <a:r>
              <a:rPr lang="es-CL" sz="2800" dirty="0"/>
              <a:t>3.- Menciona 3 características de la Luna mencionadas en el video que observaste</a:t>
            </a:r>
            <a:r>
              <a:rPr lang="es-CL" dirty="0"/>
              <a:t>.</a:t>
            </a:r>
          </a:p>
          <a:p>
            <a:r>
              <a:rPr lang="es-CL" dirty="0"/>
              <a:t> </a:t>
            </a:r>
          </a:p>
          <a:p>
            <a:endParaRPr lang="es-CL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562064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FELICIDADES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4446" y="1606732"/>
            <a:ext cx="7114591" cy="3984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172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142</TotalTime>
  <Words>62</Words>
  <Application>Microsoft Office PowerPoint</Application>
  <PresentationFormat>Panorámica</PresentationFormat>
  <Paragraphs>13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Faceta</vt:lpstr>
      <vt:lpstr>Curiosidades de la Luna   </vt:lpstr>
      <vt:lpstr>Presentación de PowerPoint</vt:lpstr>
      <vt:lpstr>FELICIDADES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Trivia 3° básico</dc:title>
  <dc:creator>Ale</dc:creator>
  <cp:lastModifiedBy>pablo espinosa perez</cp:lastModifiedBy>
  <cp:revision>18</cp:revision>
  <dcterms:created xsi:type="dcterms:W3CDTF">2023-03-26T01:54:55Z</dcterms:created>
  <dcterms:modified xsi:type="dcterms:W3CDTF">2024-07-22T20:03:31Z</dcterms:modified>
</cp:coreProperties>
</file>