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fPcs0cCJj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3403" y="2587414"/>
            <a:ext cx="9614263" cy="1646302"/>
          </a:xfrm>
        </p:spPr>
        <p:txBody>
          <a:bodyPr/>
          <a:lstStyle/>
          <a:p>
            <a:r>
              <a:rPr lang="es-CL" dirty="0"/>
              <a:t>Curiosidades de la Luna  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2800" dirty="0">
                <a:solidFill>
                  <a:schemeClr val="tx1"/>
                </a:solidFill>
              </a:rPr>
              <a:t>Aprendo 21 </a:t>
            </a:r>
          </a:p>
        </p:txBody>
      </p:sp>
    </p:spTree>
    <p:extLst>
      <p:ext uri="{BB962C8B-B14F-4D97-AF65-F5344CB8AC3E}">
        <p14:creationId xmlns:p14="http://schemas.microsoft.com/office/powerpoint/2010/main" val="248186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78822" y="169816"/>
            <a:ext cx="3370217" cy="1045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solidFill>
                  <a:schemeClr val="tx1"/>
                </a:solidFill>
              </a:rPr>
              <a:t>Actividad: 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65700" y="1389780"/>
            <a:ext cx="1006607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</a:t>
            </a:r>
            <a:r>
              <a:rPr lang="es-CL" sz="2800" dirty="0"/>
              <a:t>.-Observa el siguiente video</a:t>
            </a:r>
          </a:p>
          <a:p>
            <a:r>
              <a:rPr lang="es-CL" sz="2800" dirty="0"/>
              <a:t> </a:t>
            </a:r>
            <a:r>
              <a:rPr lang="es-CL" sz="2800" dirty="0">
                <a:hlinkClick r:id="rId2"/>
              </a:rPr>
              <a:t>https://www.youtube.com/watch?v=lfPcs0cCJjU</a:t>
            </a:r>
            <a:endParaRPr lang="es-CL" sz="2800" dirty="0"/>
          </a:p>
          <a:p>
            <a:endParaRPr lang="es-CL" sz="2800" dirty="0"/>
          </a:p>
          <a:p>
            <a:endParaRPr lang="es-CL" sz="2800" dirty="0"/>
          </a:p>
          <a:p>
            <a:r>
              <a:rPr lang="es-CL" sz="2800" dirty="0"/>
              <a:t>2.- ¿Qué te causó mayor curiosidad sobre la Luna? ¿Por qué? Dibújalo  </a:t>
            </a:r>
          </a:p>
          <a:p>
            <a:endParaRPr lang="es-CL" sz="2800" dirty="0"/>
          </a:p>
          <a:p>
            <a:endParaRPr lang="es-CL" sz="2800" dirty="0"/>
          </a:p>
          <a:p>
            <a:r>
              <a:rPr lang="es-CL" sz="2800" dirty="0"/>
              <a:t>3.- Menciona 3 características de la Luna mencionadas en el video que observaste</a:t>
            </a:r>
            <a:r>
              <a:rPr lang="es-CL" dirty="0"/>
              <a:t>.</a:t>
            </a:r>
          </a:p>
          <a:p>
            <a:r>
              <a:rPr lang="es-CL" dirty="0"/>
              <a:t> 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6206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FELICIDADES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446" y="1606732"/>
            <a:ext cx="7114591" cy="398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7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</TotalTime>
  <Words>62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Curiosidades de la Luna   </vt:lpstr>
      <vt:lpstr>Presentación de PowerPoint</vt:lpstr>
      <vt:lpstr>FELICIDADES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Trivia 3° básico</dc:title>
  <dc:creator>Ale</dc:creator>
  <cp:lastModifiedBy>pablo espinosa perez</cp:lastModifiedBy>
  <cp:revision>18</cp:revision>
  <dcterms:created xsi:type="dcterms:W3CDTF">2023-03-26T01:54:55Z</dcterms:created>
  <dcterms:modified xsi:type="dcterms:W3CDTF">2024-07-22T20:03:31Z</dcterms:modified>
</cp:coreProperties>
</file>