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9" r:id="rId3"/>
    <p:sldId id="268" r:id="rId4"/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4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1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9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6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5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3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5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6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9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3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08240" y="222067"/>
            <a:ext cx="10416811" cy="1828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/>
              <a:t>Aprendo 22: </a:t>
            </a:r>
          </a:p>
          <a:p>
            <a:pPr algn="ctr"/>
            <a:r>
              <a:rPr lang="es-CL" sz="4800" dirty="0"/>
              <a:t>Volcanes y sismos en Chile     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001" y="2505271"/>
            <a:ext cx="4460892" cy="319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40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7FB5183-43C0-F26A-4DE6-BEB71AAC0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7447" y="193519"/>
            <a:ext cx="1230801" cy="1517175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556181" y="518474"/>
            <a:ext cx="9926425" cy="55052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1.-Observa y lee la página 81 de tu texto de estudio.</a:t>
            </a: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2.- ¿Qué indica el </a:t>
            </a:r>
            <a:r>
              <a:rPr lang="es-CL" sz="3200" b="1" dirty="0">
                <a:latin typeface="Cambria" panose="02040503050406030204" pitchFamily="18" charset="0"/>
                <a:ea typeface="Cambria" panose="02040503050406030204" pitchFamily="18" charset="0"/>
              </a:rPr>
              <a:t>hipocentro</a:t>
            </a: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 en un sismo?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3.- ¿Qué indica el </a:t>
            </a:r>
            <a:r>
              <a:rPr lang="es-CL" sz="3200" b="1" dirty="0">
                <a:latin typeface="Cambria" panose="02040503050406030204" pitchFamily="18" charset="0"/>
                <a:ea typeface="Cambria" panose="02040503050406030204" pitchFamily="18" charset="0"/>
              </a:rPr>
              <a:t>epicentro</a:t>
            </a: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 en un sismo?</a:t>
            </a: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4.- ¿Cuál es la razón por la que en Chile se producen los sismos?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0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6600" b="1" dirty="0">
                <a:solidFill>
                  <a:schemeClr val="accent6"/>
                </a:solidFill>
              </a:rPr>
              <a:t>Felicidades</a:t>
            </a: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866" y="2001882"/>
            <a:ext cx="8225791" cy="4606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399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7FB5183-43C0-F26A-4DE6-BEB71AAC0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7447" y="193519"/>
            <a:ext cx="1230801" cy="1517175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480766" y="650449"/>
            <a:ext cx="9926425" cy="55052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5.-Observa y lee las páginas 82 y 83 de tu libro.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6.- ¿Qué información te entregan estas páginas?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7.- Desarrolla la indicación 2 de la pagina 82 de tu libro. 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43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6600" b="1" dirty="0">
                <a:solidFill>
                  <a:schemeClr val="accent6"/>
                </a:solidFill>
              </a:rPr>
              <a:t>Felicidades</a:t>
            </a: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866" y="2001882"/>
            <a:ext cx="8225791" cy="4606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2209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107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Tema de Office</vt:lpstr>
      <vt:lpstr>Presentación de PowerPoint</vt:lpstr>
      <vt:lpstr>Presentación de PowerPoint</vt:lpstr>
      <vt:lpstr>Felicidades </vt:lpstr>
      <vt:lpstr>Presentación de PowerPoint</vt:lpstr>
      <vt:lpstr>Felicidades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materia y sus estados</dc:title>
  <dc:creator>Ale</dc:creator>
  <cp:lastModifiedBy>pablo espinosa perez</cp:lastModifiedBy>
  <cp:revision>22</cp:revision>
  <dcterms:created xsi:type="dcterms:W3CDTF">2023-04-03T14:57:31Z</dcterms:created>
  <dcterms:modified xsi:type="dcterms:W3CDTF">2024-07-23T17:49:20Z</dcterms:modified>
</cp:coreProperties>
</file>