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56" r:id="rId2"/>
    <p:sldId id="269" r:id="rId3"/>
    <p:sldId id="268" r:id="rId4"/>
    <p:sldId id="270" r:id="rId5"/>
    <p:sldId id="27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0B27-DE4C-4B9E-BB11-B9027034A00F}" type="datetimeFigureOut">
              <a:rPr lang="en-US" smtClean="0"/>
              <a:pPr/>
              <a:t>7/23/2024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041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smtClean="0"/>
              <a:t>7/23/2024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915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smtClean="0"/>
              <a:t>7/23/2024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562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smtClean="0"/>
              <a:t>7/23/2024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19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smtClean="0"/>
              <a:t>7/23/2024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71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smtClean="0"/>
              <a:t>7/23/2024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167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smtClean="0"/>
              <a:t>7/23/2024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451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smtClean="0"/>
              <a:t>7/23/2024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731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smtClean="0"/>
              <a:t>7/23/2024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256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smtClean="0"/>
              <a:t>7/23/2024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765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smtClean="0"/>
              <a:t>7/23/2024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97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D914D-B099-4142-A885-11F276715148}" type="datetimeFigureOut">
              <a:rPr lang="en-US" smtClean="0"/>
              <a:t>7/23/2024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930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608240" y="222067"/>
            <a:ext cx="10416811" cy="18288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800" dirty="0"/>
              <a:t>Aprendo 22: </a:t>
            </a:r>
          </a:p>
          <a:p>
            <a:pPr algn="ctr"/>
            <a:r>
              <a:rPr lang="es-CL" sz="4800" dirty="0"/>
              <a:t>Volcanes y sismos en Chile      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1001" y="2505271"/>
            <a:ext cx="4460892" cy="319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404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7FB5183-43C0-F26A-4DE6-BEB71AAC07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7447" y="193519"/>
            <a:ext cx="1230801" cy="1517175"/>
          </a:xfrm>
          <a:prstGeom prst="rect">
            <a:avLst/>
          </a:prstGeom>
        </p:spPr>
      </p:pic>
      <p:sp>
        <p:nvSpPr>
          <p:cNvPr id="2" name="Rectángulo redondeado 1"/>
          <p:cNvSpPr/>
          <p:nvPr/>
        </p:nvSpPr>
        <p:spPr>
          <a:xfrm>
            <a:off x="556181" y="518474"/>
            <a:ext cx="9926425" cy="550525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Actividad: </a:t>
            </a:r>
          </a:p>
          <a:p>
            <a:pPr algn="ctr"/>
            <a:endParaRPr lang="es-CL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1.-Observa y lee la página 81 de tu texto de estudio.</a:t>
            </a:r>
          </a:p>
          <a:p>
            <a:pPr algn="ctr"/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algn="ctr"/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2.- ¿Qué indica el </a:t>
            </a:r>
            <a:r>
              <a:rPr lang="es-CL" sz="3200" b="1" dirty="0">
                <a:latin typeface="Cambria" panose="02040503050406030204" pitchFamily="18" charset="0"/>
                <a:ea typeface="Cambria" panose="02040503050406030204" pitchFamily="18" charset="0"/>
              </a:rPr>
              <a:t>hipocentro</a:t>
            </a:r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 en un sismo? </a:t>
            </a:r>
          </a:p>
          <a:p>
            <a:pPr algn="ctr"/>
            <a:endParaRPr lang="es-CL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3.- ¿Qué indica el </a:t>
            </a:r>
            <a:r>
              <a:rPr lang="es-CL" sz="3200" b="1" dirty="0">
                <a:latin typeface="Cambria" panose="02040503050406030204" pitchFamily="18" charset="0"/>
                <a:ea typeface="Cambria" panose="02040503050406030204" pitchFamily="18" charset="0"/>
              </a:rPr>
              <a:t>epicentro</a:t>
            </a:r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 en un sismo?</a:t>
            </a:r>
          </a:p>
          <a:p>
            <a:pPr algn="ctr"/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algn="ctr"/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4.- ¿Cuál es la razón por la que en Chile se producen los sismos? </a:t>
            </a:r>
          </a:p>
          <a:p>
            <a:pPr algn="ctr"/>
            <a:endParaRPr lang="es-CL" sz="3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406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6600" b="1" dirty="0">
                <a:solidFill>
                  <a:schemeClr val="accent6"/>
                </a:solidFill>
              </a:rPr>
              <a:t>Felicidades</a:t>
            </a:r>
            <a:r>
              <a:rPr lang="es-CL" dirty="0"/>
              <a:t>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3866" y="2001882"/>
            <a:ext cx="8225791" cy="46064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2399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7FB5183-43C0-F26A-4DE6-BEB71AAC07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7447" y="193519"/>
            <a:ext cx="1230801" cy="1517175"/>
          </a:xfrm>
          <a:prstGeom prst="rect">
            <a:avLst/>
          </a:prstGeom>
        </p:spPr>
      </p:pic>
      <p:sp>
        <p:nvSpPr>
          <p:cNvPr id="2" name="Rectángulo redondeado 1"/>
          <p:cNvSpPr/>
          <p:nvPr/>
        </p:nvSpPr>
        <p:spPr>
          <a:xfrm>
            <a:off x="480766" y="650449"/>
            <a:ext cx="9926425" cy="550525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Actividad: </a:t>
            </a:r>
          </a:p>
          <a:p>
            <a:pPr algn="ctr"/>
            <a:endParaRPr lang="es-CL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5.-Observa y lee las páginas 82 y 83 de tu libro.</a:t>
            </a:r>
          </a:p>
          <a:p>
            <a:pPr algn="ctr"/>
            <a:endParaRPr lang="es-CL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6.- ¿Qué información te entregan estas páginas? </a:t>
            </a:r>
          </a:p>
          <a:p>
            <a:pPr algn="ctr"/>
            <a:endParaRPr lang="es-CL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7.- Desarrolla la indicación 2 de la pagina 82 de tu libro.  </a:t>
            </a:r>
          </a:p>
          <a:p>
            <a:pPr algn="ctr"/>
            <a:endParaRPr lang="es-CL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s-CL" sz="3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435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6600" b="1" dirty="0">
                <a:solidFill>
                  <a:schemeClr val="accent6"/>
                </a:solidFill>
              </a:rPr>
              <a:t>Felicidades</a:t>
            </a:r>
            <a:r>
              <a:rPr lang="es-CL" dirty="0"/>
              <a:t>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3866" y="2001882"/>
            <a:ext cx="8225791" cy="46064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22094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</TotalTime>
  <Words>107</Words>
  <Application>Microsoft Office PowerPoint</Application>
  <PresentationFormat>Panorámica</PresentationFormat>
  <Paragraphs>20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Tema de Office</vt:lpstr>
      <vt:lpstr>Presentación de PowerPoint</vt:lpstr>
      <vt:lpstr>Presentación de PowerPoint</vt:lpstr>
      <vt:lpstr>Felicidades </vt:lpstr>
      <vt:lpstr>Presentación de PowerPoint</vt:lpstr>
      <vt:lpstr>Felicidades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materia y sus estados</dc:title>
  <dc:creator>Ale</dc:creator>
  <cp:lastModifiedBy>pablo espinosa perez</cp:lastModifiedBy>
  <cp:revision>22</cp:revision>
  <dcterms:created xsi:type="dcterms:W3CDTF">2023-04-03T14:57:31Z</dcterms:created>
  <dcterms:modified xsi:type="dcterms:W3CDTF">2024-07-23T17:49:20Z</dcterms:modified>
</cp:coreProperties>
</file>