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36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5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551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05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303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446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092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273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913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781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8DE6-E264-4068-A4EC-D327413BD779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157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8DE6-E264-4068-A4EC-D327413BD779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BA50-BA6F-4534-95A7-B801D5C2D1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946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999" y="705394"/>
            <a:ext cx="9144000" cy="1446032"/>
          </a:xfrm>
        </p:spPr>
        <p:txBody>
          <a:bodyPr/>
          <a:lstStyle/>
          <a:p>
            <a:r>
              <a:rPr lang="es-CL" dirty="0"/>
              <a:t>Ciencias Naturales 8°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275" y="2151426"/>
            <a:ext cx="4511448" cy="451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33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Aprendo 6: Factores que contribuyen a mantener un cuerpo saludable.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1.- Investiga al menos 2 acciones que contribuyan a prevenir las siguientes enfermedades: 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Cáncer de estomago: </a:t>
            </a:r>
          </a:p>
          <a:p>
            <a:r>
              <a:rPr lang="es-CL" dirty="0"/>
              <a:t>Osteoporosis: </a:t>
            </a:r>
          </a:p>
          <a:p>
            <a:r>
              <a:rPr lang="es-CL" dirty="0"/>
              <a:t>Diabetes: </a:t>
            </a:r>
          </a:p>
          <a:p>
            <a:r>
              <a:rPr lang="es-CL" dirty="0"/>
              <a:t>Hipertensión arterial:</a:t>
            </a:r>
          </a:p>
          <a:p>
            <a:r>
              <a:rPr lang="es-CL" dirty="0"/>
              <a:t>Gastritis: </a:t>
            </a:r>
          </a:p>
        </p:txBody>
      </p:sp>
    </p:spTree>
    <p:extLst>
      <p:ext uri="{BB962C8B-B14F-4D97-AF65-F5344CB8AC3E}">
        <p14:creationId xmlns:p14="http://schemas.microsoft.com/office/powerpoint/2010/main" val="12736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2.- Lee y desarrolla las páginas 30 y 31 de tu texto. </a:t>
            </a:r>
          </a:p>
        </p:txBody>
      </p:sp>
    </p:spTree>
    <p:extLst>
      <p:ext uri="{BB962C8B-B14F-4D97-AF65-F5344CB8AC3E}">
        <p14:creationId xmlns:p14="http://schemas.microsoft.com/office/powerpoint/2010/main" val="338115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Y tu cuerpo ¿Cómo se encuentra? ¿Por qué? </a:t>
            </a:r>
          </a:p>
        </p:txBody>
      </p:sp>
    </p:spTree>
    <p:extLst>
      <p:ext uri="{BB962C8B-B14F-4D97-AF65-F5344CB8AC3E}">
        <p14:creationId xmlns:p14="http://schemas.microsoft.com/office/powerpoint/2010/main" val="513192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70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Ciencias Naturales 8° </vt:lpstr>
      <vt:lpstr>Aprendo 6: Factores que contribuyen a mantener un cuerpo saludable. </vt:lpstr>
      <vt:lpstr>2.- Lee y desarrolla las páginas 30 y 31 de tu texto. </vt:lpstr>
      <vt:lpstr>Y tu cuerpo ¿Cómo se encuentra? ¿Por qué?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 8°</dc:title>
  <dc:creator>Alejandra</dc:creator>
  <cp:lastModifiedBy>pablo espinosa perez</cp:lastModifiedBy>
  <cp:revision>3</cp:revision>
  <dcterms:created xsi:type="dcterms:W3CDTF">2024-04-08T18:33:48Z</dcterms:created>
  <dcterms:modified xsi:type="dcterms:W3CDTF">2024-06-17T18:58:09Z</dcterms:modified>
</cp:coreProperties>
</file>