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6365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655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5519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056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3037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4460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092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273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9137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7815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58DE6-E264-4068-A4EC-D327413BD779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1573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58DE6-E264-4068-A4EC-D327413BD779}" type="datetimeFigureOut">
              <a:rPr lang="es-CL" smtClean="0"/>
              <a:t>17-06-2024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FBA50-BA6F-4534-95A7-B801D5C2D1C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946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3999" y="705394"/>
            <a:ext cx="9144000" cy="1446032"/>
          </a:xfrm>
        </p:spPr>
        <p:txBody>
          <a:bodyPr/>
          <a:lstStyle/>
          <a:p>
            <a:r>
              <a:rPr lang="es-CL" dirty="0"/>
              <a:t>Ciencias Naturales 8°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0275" y="2151426"/>
            <a:ext cx="4511448" cy="451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334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Aprendo 6: Factores que contribuyen a mantener un cuerpo saludable.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1.- Investiga al menos 2 acciones que contribuyan a prevenir las siguientes enfermedades: </a:t>
            </a:r>
          </a:p>
          <a:p>
            <a:pPr marL="0" indent="0">
              <a:buNone/>
            </a:pPr>
            <a:endParaRPr lang="es-CL" dirty="0"/>
          </a:p>
          <a:p>
            <a:r>
              <a:rPr lang="es-CL" dirty="0"/>
              <a:t>Cáncer de estomago: </a:t>
            </a:r>
          </a:p>
          <a:p>
            <a:r>
              <a:rPr lang="es-CL" dirty="0"/>
              <a:t>Osteoporosis: </a:t>
            </a:r>
          </a:p>
          <a:p>
            <a:r>
              <a:rPr lang="es-CL" dirty="0"/>
              <a:t>Diabetes: </a:t>
            </a:r>
          </a:p>
          <a:p>
            <a:r>
              <a:rPr lang="es-CL" dirty="0"/>
              <a:t>Hipertensión arterial:</a:t>
            </a:r>
          </a:p>
          <a:p>
            <a:r>
              <a:rPr lang="es-CL" dirty="0"/>
              <a:t>Gastritis: </a:t>
            </a:r>
          </a:p>
        </p:txBody>
      </p:sp>
    </p:spTree>
    <p:extLst>
      <p:ext uri="{BB962C8B-B14F-4D97-AF65-F5344CB8AC3E}">
        <p14:creationId xmlns:p14="http://schemas.microsoft.com/office/powerpoint/2010/main" val="127369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2.- Lee y desarrolla las páginas 30 y 31 de tu texto. </a:t>
            </a:r>
          </a:p>
        </p:txBody>
      </p:sp>
    </p:spTree>
    <p:extLst>
      <p:ext uri="{BB962C8B-B14F-4D97-AF65-F5344CB8AC3E}">
        <p14:creationId xmlns:p14="http://schemas.microsoft.com/office/powerpoint/2010/main" val="3381159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Y tu cuerpo ¿Cómo se encuentra? ¿Por qué? </a:t>
            </a:r>
          </a:p>
        </p:txBody>
      </p:sp>
    </p:spTree>
    <p:extLst>
      <p:ext uri="{BB962C8B-B14F-4D97-AF65-F5344CB8AC3E}">
        <p14:creationId xmlns:p14="http://schemas.microsoft.com/office/powerpoint/2010/main" val="5131923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70</Words>
  <Application>Microsoft Office PowerPoint</Application>
  <PresentationFormat>Panorámica</PresentationFormat>
  <Paragraphs>11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Ciencias Naturales 8° </vt:lpstr>
      <vt:lpstr>Aprendo 6: Factores que contribuyen a mantener un cuerpo saludable. </vt:lpstr>
      <vt:lpstr>2.- Lee y desarrolla las páginas 30 y 31 de tu texto. </vt:lpstr>
      <vt:lpstr>Y tu cuerpo ¿Cómo se encuentra? ¿Por qué?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Naturales 8°</dc:title>
  <dc:creator>Alejandra</dc:creator>
  <cp:lastModifiedBy>pablo espinosa perez</cp:lastModifiedBy>
  <cp:revision>3</cp:revision>
  <dcterms:created xsi:type="dcterms:W3CDTF">2024-04-08T18:33:48Z</dcterms:created>
  <dcterms:modified xsi:type="dcterms:W3CDTF">2024-06-17T18:58:09Z</dcterms:modified>
</cp:coreProperties>
</file>