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9" r:id="rId3"/>
    <p:sldId id="261" r:id="rId4"/>
    <p:sldId id="264" r:id="rId5"/>
    <p:sldId id="265" r:id="rId6"/>
    <p:sldId id="266" r:id="rId7"/>
    <p:sldId id="267" r:id="rId8"/>
    <p:sldId id="268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O69trqEDNe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46702" y="3393580"/>
            <a:ext cx="7766936" cy="2428723"/>
          </a:xfrm>
        </p:spPr>
        <p:txBody>
          <a:bodyPr/>
          <a:lstStyle/>
          <a:p>
            <a:r>
              <a:rPr lang="es-CL" dirty="0"/>
              <a:t>Retroalimentación 3 </a:t>
            </a:r>
            <a:br>
              <a:rPr lang="es-CL" dirty="0"/>
            </a:br>
            <a:r>
              <a:rPr lang="es-CL" dirty="0"/>
              <a:t>El sonido 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289160">
            <a:off x="1294054" y="1087645"/>
            <a:ext cx="6388239" cy="2812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862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702346-FF41-C2A0-059C-04B648F99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>
                <a:solidFill>
                  <a:schemeClr val="tx1"/>
                </a:solidFill>
              </a:rPr>
              <a:t>Observa el siguiente video: </a:t>
            </a:r>
            <a:br>
              <a:rPr lang="es-CL" dirty="0">
                <a:solidFill>
                  <a:schemeClr val="tx1"/>
                </a:solidFill>
              </a:rPr>
            </a:br>
            <a:r>
              <a:rPr lang="es-CL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https://www.youtube.com/watch?v=O69trqEDNeI</a:t>
            </a:r>
            <a:r>
              <a:rPr lang="es-CL" dirty="0">
                <a:solidFill>
                  <a:schemeClr val="tx1"/>
                </a:solidFill>
              </a:rPr>
              <a:t>  </a:t>
            </a:r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18853F3E-5915-7BB7-CDC6-C18DC50765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867211" y="2072725"/>
            <a:ext cx="3151003" cy="397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67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3D10DAA8-F201-E05D-1AD0-BABC7E047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3723"/>
          </a:xfrm>
        </p:spPr>
        <p:txBody>
          <a:bodyPr/>
          <a:lstStyle/>
          <a:p>
            <a:r>
              <a:rPr lang="es-CL" dirty="0"/>
              <a:t>Trivia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71870C7-B6E4-0CCB-F829-D501E5000C63}"/>
              </a:ext>
            </a:extLst>
          </p:cNvPr>
          <p:cNvSpPr txBox="1"/>
          <p:nvPr/>
        </p:nvSpPr>
        <p:spPr>
          <a:xfrm>
            <a:off x="875323" y="1383323"/>
            <a:ext cx="8398679" cy="2232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00">
              <a:lnSpc>
                <a:spcPct val="115000"/>
              </a:lnSpc>
              <a:spcBef>
                <a:spcPts val="1210"/>
              </a:spcBef>
            </a:pP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1.- El sonido es un fenómeno físico en el que las ondas viajan de un lugar a otro lo que permite, por ejemplo,</a:t>
            </a:r>
            <a:r>
              <a:rPr lang="es-ES" sz="18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la</a:t>
            </a:r>
            <a:r>
              <a:rPr lang="es-ES" sz="18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comunicación,</a:t>
            </a:r>
            <a:r>
              <a:rPr lang="es-E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en</a:t>
            </a:r>
            <a:r>
              <a:rPr lang="es-ES" sz="18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relación</a:t>
            </a:r>
            <a:r>
              <a:rPr lang="es-ES" sz="18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s-ES" sz="18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esto</a:t>
            </a:r>
            <a:r>
              <a:rPr lang="es-ES" sz="18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¿cuál</a:t>
            </a:r>
            <a:r>
              <a:rPr lang="es-ES" sz="18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</a:t>
            </a:r>
            <a:r>
              <a:rPr lang="es-ES" sz="18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las</a:t>
            </a:r>
            <a:r>
              <a:rPr lang="es-ES" sz="18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siguientes</a:t>
            </a:r>
            <a:r>
              <a:rPr lang="es-ES" sz="18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alternativas</a:t>
            </a:r>
            <a:r>
              <a:rPr lang="es-ES" sz="18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indica</a:t>
            </a:r>
            <a:r>
              <a:rPr lang="es-ES" sz="18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en</a:t>
            </a:r>
            <a:r>
              <a:rPr lang="es-ES" sz="18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qué</a:t>
            </a:r>
            <a:r>
              <a:rPr lang="es-ES" sz="18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dirección viaja el sonido?</a:t>
            </a:r>
            <a:endParaRPr lang="es-CL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63500"/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A. En</a:t>
            </a:r>
            <a:r>
              <a:rPr lang="es-E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línea</a:t>
            </a:r>
            <a:r>
              <a:rPr lang="es-ES" sz="18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curva.</a:t>
            </a:r>
            <a:endParaRPr lang="es-CL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63500">
              <a:spcBef>
                <a:spcPts val="185"/>
              </a:spcBef>
              <a:spcAft>
                <a:spcPts val="0"/>
              </a:spcAft>
            </a:pP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B.</a:t>
            </a:r>
            <a:r>
              <a:rPr lang="es-ES" sz="18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En</a:t>
            </a:r>
            <a:r>
              <a:rPr lang="es-E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línea</a:t>
            </a:r>
            <a:r>
              <a:rPr lang="es-E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recta.</a:t>
            </a:r>
            <a:endParaRPr lang="es-CL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63500">
              <a:spcBef>
                <a:spcPts val="200"/>
              </a:spcBef>
              <a:spcAft>
                <a:spcPts val="0"/>
              </a:spcAft>
            </a:pP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C.</a:t>
            </a:r>
            <a:r>
              <a:rPr lang="es-E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En</a:t>
            </a:r>
            <a:r>
              <a:rPr lang="es-ES" sz="18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todas</a:t>
            </a:r>
            <a:r>
              <a:rPr lang="es-ES" sz="18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las</a:t>
            </a:r>
            <a:r>
              <a:rPr lang="es-E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direcciones.</a:t>
            </a:r>
            <a:endParaRPr lang="es-CL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63500">
              <a:spcBef>
                <a:spcPts val="185"/>
              </a:spcBef>
              <a:spcAft>
                <a:spcPts val="0"/>
              </a:spcAft>
            </a:pP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D.</a:t>
            </a:r>
            <a:r>
              <a:rPr lang="es-ES" sz="18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En</a:t>
            </a:r>
            <a:r>
              <a:rPr lang="es-ES" sz="18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dirección</a:t>
            </a:r>
            <a:r>
              <a:rPr lang="es-ES" sz="18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al</a:t>
            </a:r>
            <a:r>
              <a:rPr lang="es-E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norte.</a:t>
            </a:r>
            <a:endParaRPr lang="es-CL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892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3D10DAA8-F201-E05D-1AD0-BABC7E047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3723"/>
          </a:xfrm>
        </p:spPr>
        <p:txBody>
          <a:bodyPr/>
          <a:lstStyle/>
          <a:p>
            <a:r>
              <a:rPr lang="es-CL" dirty="0"/>
              <a:t>Trivia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71870C7-B6E4-0CCB-F829-D501E5000C63}"/>
              </a:ext>
            </a:extLst>
          </p:cNvPr>
          <p:cNvSpPr txBox="1"/>
          <p:nvPr/>
        </p:nvSpPr>
        <p:spPr>
          <a:xfrm>
            <a:off x="875323" y="1383323"/>
            <a:ext cx="839867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00">
              <a:spcBef>
                <a:spcPts val="1195"/>
              </a:spcBef>
            </a:pPr>
            <a:r>
              <a:rPr lang="es-ES" sz="1800" spc="-3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2.- ¿Qué propiedad del sonido se observa en la imagen? </a:t>
            </a:r>
            <a:endParaRPr lang="es-CL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63500"/>
            <a:r>
              <a:rPr lang="es-ES" sz="1800" spc="-3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A.- Reflexión </a:t>
            </a:r>
            <a:endParaRPr lang="es-CL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63500"/>
            <a:r>
              <a:rPr lang="es-ES" sz="1800" spc="-3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B.- Refracción </a:t>
            </a:r>
            <a:endParaRPr lang="es-CL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63500"/>
            <a:r>
              <a:rPr lang="es-ES" sz="1800" spc="-3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C.- Intensidad </a:t>
            </a:r>
            <a:endParaRPr lang="es-CL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63500"/>
            <a:r>
              <a:rPr lang="es-ES" sz="1800" spc="-3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D.- Absorción </a:t>
            </a:r>
            <a:endParaRPr lang="es-CL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4FD7BE8-9EED-3A2A-131C-1A2C519A1C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2807" y="2157046"/>
            <a:ext cx="4321402" cy="2594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312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3D10DAA8-F201-E05D-1AD0-BABC7E047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3723"/>
          </a:xfrm>
        </p:spPr>
        <p:txBody>
          <a:bodyPr/>
          <a:lstStyle/>
          <a:p>
            <a:r>
              <a:rPr lang="es-CL" dirty="0"/>
              <a:t>Trivia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71870C7-B6E4-0CCB-F829-D501E5000C63}"/>
              </a:ext>
            </a:extLst>
          </p:cNvPr>
          <p:cNvSpPr txBox="1"/>
          <p:nvPr/>
        </p:nvSpPr>
        <p:spPr>
          <a:xfrm>
            <a:off x="875323" y="1383323"/>
            <a:ext cx="8398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00"/>
            <a:r>
              <a:rPr lang="es-ES" sz="1800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3.- Si nos encontramos en un zoológico y a distancia reconocemos el rugido de un león</a:t>
            </a:r>
            <a:endParaRPr lang="es-CL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63500"/>
            <a:r>
              <a:rPr lang="es-ES" sz="1800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entre los otros sonidos de los animales, estamos percibiendo la cualidad llamada:</a:t>
            </a:r>
            <a:endParaRPr lang="es-CL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63500"/>
            <a:r>
              <a:rPr lang="es-ES" sz="1800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A. Timbre.</a:t>
            </a:r>
            <a:endParaRPr lang="es-CL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63500"/>
            <a:r>
              <a:rPr lang="es-ES" sz="1800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B. Tono.</a:t>
            </a:r>
            <a:endParaRPr lang="es-CL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63500"/>
            <a:r>
              <a:rPr lang="es-ES" sz="1800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C. Intensidad.</a:t>
            </a:r>
            <a:endParaRPr lang="es-CL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63500"/>
            <a:r>
              <a:rPr lang="es-ES" sz="1800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D. Fuente sonora.</a:t>
            </a:r>
            <a:endParaRPr lang="es-CL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489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3D10DAA8-F201-E05D-1AD0-BABC7E047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3723"/>
          </a:xfrm>
        </p:spPr>
        <p:txBody>
          <a:bodyPr/>
          <a:lstStyle/>
          <a:p>
            <a:r>
              <a:rPr lang="es-CL" dirty="0"/>
              <a:t>Trivia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71870C7-B6E4-0CCB-F829-D501E5000C63}"/>
              </a:ext>
            </a:extLst>
          </p:cNvPr>
          <p:cNvSpPr txBox="1"/>
          <p:nvPr/>
        </p:nvSpPr>
        <p:spPr>
          <a:xfrm>
            <a:off x="875323" y="1383323"/>
            <a:ext cx="8398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00"/>
            <a:r>
              <a:rPr lang="es-ES" sz="18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4.- ¿Cuál de las siguientes cualidades del sonido nos permite diferenciar</a:t>
            </a:r>
            <a:endParaRPr lang="es-CL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63500"/>
            <a:r>
              <a:rPr lang="es-ES" sz="18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entre el sonido que emite un león y un elefante?</a:t>
            </a:r>
            <a:endParaRPr lang="es-CL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63500"/>
            <a:r>
              <a:rPr lang="es-ES" sz="18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a) Timbre.</a:t>
            </a:r>
            <a:endParaRPr lang="es-CL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63500"/>
            <a:r>
              <a:rPr lang="es-ES" sz="18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b) Tono.</a:t>
            </a:r>
            <a:endParaRPr lang="es-CL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63500"/>
            <a:r>
              <a:rPr lang="es-ES" sz="18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c) Intensidad.</a:t>
            </a:r>
            <a:endParaRPr lang="es-CL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63500"/>
            <a:r>
              <a:rPr lang="es-ES" sz="18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d) Duración.</a:t>
            </a:r>
            <a:endParaRPr lang="es-CL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012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3D10DAA8-F201-E05D-1AD0-BABC7E047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3723"/>
          </a:xfrm>
        </p:spPr>
        <p:txBody>
          <a:bodyPr/>
          <a:lstStyle/>
          <a:p>
            <a:r>
              <a:rPr lang="es-CL" dirty="0"/>
              <a:t>Trivia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71870C7-B6E4-0CCB-F829-D501E5000C63}"/>
              </a:ext>
            </a:extLst>
          </p:cNvPr>
          <p:cNvSpPr txBox="1"/>
          <p:nvPr/>
        </p:nvSpPr>
        <p:spPr>
          <a:xfrm>
            <a:off x="875323" y="1383323"/>
            <a:ext cx="8398679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00">
              <a:spcBef>
                <a:spcPts val="25"/>
              </a:spcBef>
              <a:spcAft>
                <a:spcPts val="0"/>
              </a:spcAft>
            </a:pPr>
            <a:r>
              <a:rPr lang="es-ES" sz="18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endParaRPr lang="es-CL" sz="180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63500"/>
            <a:r>
              <a:rPr lang="es-ES" sz="18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5.-</a:t>
            </a:r>
            <a:r>
              <a:rPr lang="es-ES" sz="1800" spc="-2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El</a:t>
            </a:r>
            <a:r>
              <a:rPr lang="es-ES" sz="1800" spc="-2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volumen</a:t>
            </a:r>
            <a:r>
              <a:rPr lang="es-ES" sz="1800" spc="-2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</a:t>
            </a:r>
            <a:r>
              <a:rPr lang="es-ES" sz="1800" spc="-1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tu</a:t>
            </a:r>
            <a:r>
              <a:rPr lang="es-ES" sz="1800" spc="-2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canción</a:t>
            </a:r>
            <a:r>
              <a:rPr lang="es-ES" sz="1800" spc="-2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favorita,</a:t>
            </a:r>
            <a:r>
              <a:rPr lang="es-ES" sz="1800" spc="-1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en</a:t>
            </a:r>
            <a:r>
              <a:rPr lang="es-ES" sz="1800" spc="-1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un</a:t>
            </a:r>
            <a:r>
              <a:rPr lang="es-ES" sz="1800" spc="-2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parlante,</a:t>
            </a:r>
            <a:r>
              <a:rPr lang="es-ES" sz="1800" spc="-15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corresponde</a:t>
            </a:r>
            <a:r>
              <a:rPr lang="es-ES" sz="1800" spc="-1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spc="-25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a:</a:t>
            </a:r>
            <a:endParaRPr lang="es-CL" sz="180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63500">
              <a:spcBef>
                <a:spcPts val="1215"/>
              </a:spcBef>
            </a:pPr>
            <a:r>
              <a:rPr lang="es-ES" sz="18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A.</a:t>
            </a:r>
            <a:r>
              <a:rPr lang="es-ES" sz="1800" spc="-1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El</a:t>
            </a:r>
            <a:r>
              <a:rPr lang="es-ES" sz="1800" spc="-1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espacio</a:t>
            </a:r>
            <a:r>
              <a:rPr lang="es-ES" sz="1800" spc="-2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que</a:t>
            </a:r>
            <a:r>
              <a:rPr lang="es-ES" sz="1800" spc="-5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ocupa</a:t>
            </a:r>
            <a:r>
              <a:rPr lang="es-ES" sz="1800" spc="-2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el</a:t>
            </a:r>
            <a:r>
              <a:rPr lang="es-ES" sz="1800" spc="-1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sonido.</a:t>
            </a:r>
            <a:endParaRPr lang="es-CL" sz="180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63500">
              <a:spcBef>
                <a:spcPts val="200"/>
              </a:spcBef>
            </a:pPr>
            <a:r>
              <a:rPr lang="es-ES" sz="18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B.</a:t>
            </a:r>
            <a:r>
              <a:rPr lang="es-ES" sz="1800" spc="-1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La</a:t>
            </a:r>
            <a:r>
              <a:rPr lang="es-ES" sz="1800" spc="-15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intensidad</a:t>
            </a:r>
            <a:r>
              <a:rPr lang="es-ES" sz="1800" spc="-15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</a:t>
            </a:r>
            <a:r>
              <a:rPr lang="es-ES" sz="1800" spc="-1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un</a:t>
            </a:r>
            <a:r>
              <a:rPr lang="es-ES" sz="1800" spc="-1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sonido.</a:t>
            </a:r>
            <a:endParaRPr lang="es-CL" sz="180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63500">
              <a:spcBef>
                <a:spcPts val="215"/>
              </a:spcBef>
            </a:pPr>
            <a:r>
              <a:rPr lang="es-ES" sz="18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C.</a:t>
            </a:r>
            <a:r>
              <a:rPr lang="es-ES" sz="1800" spc="-1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La</a:t>
            </a:r>
            <a:r>
              <a:rPr lang="es-ES" sz="1800" spc="-5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capacidad</a:t>
            </a:r>
            <a:r>
              <a:rPr lang="es-ES" sz="1800" spc="-15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que</a:t>
            </a:r>
            <a:r>
              <a:rPr lang="es-ES" sz="1800" spc="-5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tenemos</a:t>
            </a:r>
            <a:r>
              <a:rPr lang="es-ES" sz="1800" spc="-5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para</a:t>
            </a:r>
            <a:r>
              <a:rPr lang="es-ES" sz="1800" spc="-1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escuchar.</a:t>
            </a:r>
            <a:endParaRPr lang="es-CL" sz="180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63500">
              <a:spcBef>
                <a:spcPts val="210"/>
              </a:spcBef>
            </a:pPr>
            <a:r>
              <a:rPr lang="es-ES" sz="18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D.</a:t>
            </a:r>
            <a:r>
              <a:rPr lang="es-ES" sz="1800" spc="-5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El</a:t>
            </a:r>
            <a:r>
              <a:rPr lang="es-ES" sz="1800" spc="-1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sonido</a:t>
            </a:r>
            <a:r>
              <a:rPr lang="es-ES" sz="1800" spc="-5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que</a:t>
            </a:r>
            <a:r>
              <a:rPr lang="es-ES" sz="1800" spc="-1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llega</a:t>
            </a:r>
            <a:r>
              <a:rPr lang="es-ES" sz="1800" spc="-5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s-ES" sz="1800" spc="-1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nuestros</a:t>
            </a:r>
            <a:r>
              <a:rPr lang="es-ES" sz="1800" spc="-5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spc="-1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oídos.</a:t>
            </a:r>
            <a:endParaRPr lang="es-CL" sz="180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084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3D10DAA8-F201-E05D-1AD0-BABC7E047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3723"/>
          </a:xfrm>
        </p:spPr>
        <p:txBody>
          <a:bodyPr/>
          <a:lstStyle/>
          <a:p>
            <a:r>
              <a:rPr lang="es-CL" dirty="0"/>
              <a:t>Trivia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71870C7-B6E4-0CCB-F829-D501E5000C63}"/>
              </a:ext>
            </a:extLst>
          </p:cNvPr>
          <p:cNvSpPr txBox="1"/>
          <p:nvPr/>
        </p:nvSpPr>
        <p:spPr>
          <a:xfrm>
            <a:off x="875323" y="1383323"/>
            <a:ext cx="8398679" cy="2280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00" marR="3412490">
              <a:lnSpc>
                <a:spcPct val="115000"/>
              </a:lnSpc>
            </a:pPr>
            <a:r>
              <a:rPr lang="es-ES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6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.-</a:t>
            </a:r>
            <a:r>
              <a:rPr lang="es-ES" sz="1800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¿Cómo</a:t>
            </a:r>
            <a:r>
              <a:rPr lang="es-ES" sz="18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podemos</a:t>
            </a:r>
            <a:r>
              <a:rPr lang="es-ES" sz="18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distinguir</a:t>
            </a:r>
            <a:r>
              <a:rPr lang="es-ES" sz="1800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la</a:t>
            </a:r>
            <a:r>
              <a:rPr lang="es-ES" sz="1800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voz</a:t>
            </a:r>
            <a:r>
              <a:rPr lang="es-ES" sz="18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</a:t>
            </a:r>
            <a:r>
              <a:rPr lang="es-ES" sz="18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una</a:t>
            </a:r>
            <a:r>
              <a:rPr lang="es-ES" sz="18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persona? A.- Porque cada persona hace sonidos distintos.</a:t>
            </a:r>
            <a:endParaRPr lang="es-CL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63500" marR="1216660">
              <a:lnSpc>
                <a:spcPct val="115000"/>
              </a:lnSpc>
              <a:spcBef>
                <a:spcPts val="5"/>
              </a:spcBef>
              <a:spcAft>
                <a:spcPts val="0"/>
              </a:spcAft>
            </a:pP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B.-</a:t>
            </a:r>
            <a:r>
              <a:rPr lang="es-ES" sz="18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Porque</a:t>
            </a:r>
            <a:r>
              <a:rPr lang="es-ES" sz="18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cada</a:t>
            </a:r>
            <a:r>
              <a:rPr lang="es-ES" sz="18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persona</a:t>
            </a:r>
            <a:r>
              <a:rPr lang="es-ES" sz="18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tiene</a:t>
            </a:r>
            <a:r>
              <a:rPr lang="es-ES" sz="18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un</a:t>
            </a:r>
            <a:r>
              <a:rPr lang="es-ES" sz="18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timbre</a:t>
            </a:r>
            <a:r>
              <a:rPr lang="es-ES" sz="18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distinto</a:t>
            </a:r>
            <a:r>
              <a:rPr lang="es-ES" sz="18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lo</a:t>
            </a:r>
            <a:r>
              <a:rPr lang="es-ES" sz="18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que</a:t>
            </a:r>
            <a:r>
              <a:rPr lang="es-ES" sz="18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hace</a:t>
            </a:r>
            <a:r>
              <a:rPr lang="es-ES" sz="18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que</a:t>
            </a:r>
            <a:r>
              <a:rPr lang="es-ES" sz="18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podamos</a:t>
            </a:r>
            <a:r>
              <a:rPr lang="es-ES" sz="18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distinguirla. C.- Podemos distinguirla porque unos tienen la voz más grave y otros más aguda.</a:t>
            </a:r>
            <a:endParaRPr lang="es-CL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63500">
              <a:spcBef>
                <a:spcPts val="5"/>
              </a:spcBef>
            </a:pP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D.-</a:t>
            </a:r>
            <a:r>
              <a:rPr lang="es-ES" sz="18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Todas</a:t>
            </a:r>
            <a:r>
              <a:rPr lang="es-E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las</a:t>
            </a:r>
            <a:r>
              <a:rPr lang="es-ES" sz="18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personas</a:t>
            </a:r>
            <a:r>
              <a:rPr lang="es-E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tienen</a:t>
            </a:r>
            <a:r>
              <a:rPr lang="es-ES" sz="18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la</a:t>
            </a:r>
            <a:r>
              <a:rPr lang="es-ES" sz="18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misma</a:t>
            </a:r>
            <a:r>
              <a:rPr lang="es-E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s-ES" sz="18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voz.</a:t>
            </a:r>
            <a:endParaRPr lang="es-CL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18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Gracias por tu atención 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4446" y="1606732"/>
            <a:ext cx="7114591" cy="3984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17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62</TotalTime>
  <Words>337</Words>
  <Application>Microsoft Office PowerPoint</Application>
  <PresentationFormat>Panorámica</PresentationFormat>
  <Paragraphs>41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Cambria</vt:lpstr>
      <vt:lpstr>Trebuchet MS</vt:lpstr>
      <vt:lpstr>Wingdings 3</vt:lpstr>
      <vt:lpstr>Faceta</vt:lpstr>
      <vt:lpstr>Retroalimentación 3  El sonido  </vt:lpstr>
      <vt:lpstr>Observa el siguiente video:  https://www.youtube.com/watch?v=O69trqEDNeI  </vt:lpstr>
      <vt:lpstr>Trivia </vt:lpstr>
      <vt:lpstr>Trivia </vt:lpstr>
      <vt:lpstr>Trivia </vt:lpstr>
      <vt:lpstr>Trivia </vt:lpstr>
      <vt:lpstr>Trivia </vt:lpstr>
      <vt:lpstr>Trivia </vt:lpstr>
      <vt:lpstr>Gracias por tu atención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Trivia 3° básico</dc:title>
  <dc:creator>Ale</dc:creator>
  <cp:lastModifiedBy>pablo espinosa perez</cp:lastModifiedBy>
  <cp:revision>9</cp:revision>
  <dcterms:created xsi:type="dcterms:W3CDTF">2023-03-26T01:54:55Z</dcterms:created>
  <dcterms:modified xsi:type="dcterms:W3CDTF">2024-06-03T13:47:01Z</dcterms:modified>
</cp:coreProperties>
</file>