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626D9B-CD1A-363C-1F3A-D6077BFAFD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9AD3F9-BB8A-1373-51A4-AA6D4DA71B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68DF59-201B-6CB0-8A9B-5B1BA26AD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CDCAF-5F31-479A-8EC4-AC060906C146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8D46D9-2753-DF5E-99A8-E795C3B5E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D59473-64EA-92F4-F88F-1F68BDA78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9679-E262-49E1-BA95-0376A0EE4C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3157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651CE8-7BC1-5665-22A2-60990B2F0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086DE77-F5A2-12EF-93F5-30D06C991C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B0CCB1-37E5-71FC-E242-538D3E670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CDCAF-5F31-479A-8EC4-AC060906C146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EE267A-1A07-9A36-DF2A-E0536F896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014080F-BD32-5236-CC52-AF8AEE831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9679-E262-49E1-BA95-0376A0EE4C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953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032F5CD-F674-9137-C004-40B808F7F8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C80B817-6702-75A5-C68F-C8A7418E37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3B70C1-A4E2-D1BE-FCAE-D5E5A5DFB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CDCAF-5F31-479A-8EC4-AC060906C146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32995F-999B-D5F3-CA51-C2B8037C3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D1E2E4-1AC6-399F-8219-37F101F30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9679-E262-49E1-BA95-0376A0EE4C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0992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6ADF62-3A01-1640-DEBA-2855C6555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D1CE944-2E3C-7F87-C34A-A2709A3985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E9BAC0-0360-A6FD-5671-8BC99D647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CDCAF-5F31-479A-8EC4-AC060906C146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F1DABD-9FA1-5ED6-5CED-B30B898DE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D62F070-7FC3-23CE-F95E-B97E8871D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9679-E262-49E1-BA95-0376A0EE4C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9823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921E6E-C04E-9209-44B6-6AFCCB6F7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EA5CF61-574B-41B9-F618-B57DB16C13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AC656B-2ED7-F1D0-AE6E-1D9AC84B3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CDCAF-5F31-479A-8EC4-AC060906C146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55C714-3D63-D09F-D8D2-B456C6404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F3B9AC-BCB3-0DEB-5BBC-CF3B96EE6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9679-E262-49E1-BA95-0376A0EE4C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8565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4057FD-092C-BE4E-4626-2288FC3CB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DF9BBF7-A00C-CFFD-11EA-D4DD58CBB7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1E6CAFD-4D78-AFA5-42CF-AA278D8024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2D51EC6-E439-1CE9-475E-C6D1B5EA9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CDCAF-5F31-479A-8EC4-AC060906C146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3AC1D14-8290-D33F-EB21-FE35C1F8E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991BCBF-C613-0C3C-3801-EED5BE135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9679-E262-49E1-BA95-0376A0EE4C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9300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EB06C0-960D-CB9C-AD78-714B7017B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80EAE42-DAED-0377-03C1-57D5265311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008006F-B426-6DBA-A4A9-3336B15DDE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C0BD07-9C5A-EAFD-C908-D2C2CDA4FF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C1EEED5-FF6F-BAEA-5E71-0B9AAA3A02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0689ADC-B7F4-B7C3-2BBB-58503B8D2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CDCAF-5F31-479A-8EC4-AC060906C146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3C6B854-A82D-3F4B-C26C-C939457C8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C9E1D60-C0B3-C48A-6161-2721A6112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9679-E262-49E1-BA95-0376A0EE4C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8176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0F821E-0EA3-DA52-CA86-AD0BC7D04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CFFECA4-7FAF-A855-5678-CF433B166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CDCAF-5F31-479A-8EC4-AC060906C146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BDD9E19-0F52-FA34-FA2E-F300ADAD8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40B1705-2298-97EF-F1DF-1A7545BF8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9679-E262-49E1-BA95-0376A0EE4C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7672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B6A606D-86C8-F94E-303D-CD716239B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CDCAF-5F31-479A-8EC4-AC060906C146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9F246E1-5D6B-97D3-44A8-C43A6227C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87245B4-1DDE-0AB9-771B-0D7C4C685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9679-E262-49E1-BA95-0376A0EE4C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5532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FF2AC2-EE42-BCEA-DE9F-217A39CB4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AB088F-48CD-D91F-30D1-F436C0F28A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4050A50-7865-E167-2FCF-9DF4B62396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9DB2173-3329-EF80-B3AE-578A64604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CDCAF-5F31-479A-8EC4-AC060906C146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67FCA14-83A1-807E-29A0-85A6C6C33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A6D6A83-84E4-0635-76F8-76615C95B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9679-E262-49E1-BA95-0376A0EE4C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4295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E140B6-761E-E00B-4E0B-84289F695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3441BE7-078D-6C9E-DC7A-A419A877A3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7E68279-363A-B9F5-A27B-8155D00F55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A0E876D-B373-BD54-64CF-CC3E3B08B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CDCAF-5F31-479A-8EC4-AC060906C146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E1BAC6-2A46-D6F7-4ACD-1CA2DAF58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A291384-122A-FE85-693E-7A77B21D1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9679-E262-49E1-BA95-0376A0EE4C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2722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A913926-56DB-7224-8AD0-1BF4DE723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A6C4BCF-9EB5-292D-77A7-A0FDE82FB6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E24B05-4209-BA20-5582-41201F9C30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CDCAF-5F31-479A-8EC4-AC060906C146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1FA9544-C0FF-5A04-588E-28B4DC0567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F519B2-44B8-C89F-8647-7D4AE65123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B9679-E262-49E1-BA95-0376A0EE4C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0106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ACTIVIDAD 14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CL" sz="3200" dirty="0"/>
              <a:t>Reconozco una noticia</a:t>
            </a:r>
          </a:p>
          <a:p>
            <a:r>
              <a:rPr lang="es-CL" sz="3200" dirty="0"/>
              <a:t>3° básico</a:t>
            </a:r>
          </a:p>
          <a:p>
            <a:r>
              <a:rPr lang="es-CL" sz="3200" dirty="0"/>
              <a:t>06-06-2024</a:t>
            </a:r>
          </a:p>
        </p:txBody>
      </p:sp>
    </p:spTree>
    <p:extLst>
      <p:ext uri="{BB962C8B-B14F-4D97-AF65-F5344CB8AC3E}">
        <p14:creationId xmlns:p14="http://schemas.microsoft.com/office/powerpoint/2010/main" val="1294034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¿Qué es una noticia?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¿Para qué se escribe una noticia?</a:t>
            </a:r>
          </a:p>
          <a:p>
            <a:endParaRPr lang="es-CL" dirty="0"/>
          </a:p>
          <a:p>
            <a:pPr marL="0" indent="0">
              <a:buNone/>
            </a:pPr>
            <a:r>
              <a:rPr lang="es-CL" dirty="0"/>
              <a:t>Leamos la siguiente noticia…</a:t>
            </a:r>
          </a:p>
        </p:txBody>
      </p:sp>
    </p:spTree>
    <p:extLst>
      <p:ext uri="{BB962C8B-B14F-4D97-AF65-F5344CB8AC3E}">
        <p14:creationId xmlns:p14="http://schemas.microsoft.com/office/powerpoint/2010/main" val="1544933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aller de Comprension Lectora La Noticia | PD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42" t="25024" r="5680" b="37414"/>
          <a:stretch/>
        </p:blipFill>
        <p:spPr bwMode="auto">
          <a:xfrm>
            <a:off x="1847529" y="188640"/>
            <a:ext cx="8703611" cy="60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5993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CL" dirty="0"/>
              <a:t>Ahora contesta.</a:t>
            </a:r>
          </a:p>
        </p:txBody>
      </p:sp>
      <p:pic>
        <p:nvPicPr>
          <p:cNvPr id="2050" name="Picture 2" descr="Taller de Comprension Lectora La Noticia | PD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285" t="80850" r="35705" b="6277"/>
          <a:stretch/>
        </p:blipFill>
        <p:spPr bwMode="auto">
          <a:xfrm>
            <a:off x="2207569" y="1412776"/>
            <a:ext cx="7703663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96083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31</Words>
  <Application>Microsoft Office PowerPoint</Application>
  <PresentationFormat>Panorámica</PresentationFormat>
  <Paragraphs>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ACTIVIDAD 14</vt:lpstr>
      <vt:lpstr>¿Qué es una noticia?</vt:lpstr>
      <vt:lpstr>Presentación de PowerPoint</vt:lpstr>
      <vt:lpstr>Ahora contesta.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2024-06-06T12:51:58Z</dcterms:created>
  <dcterms:modified xsi:type="dcterms:W3CDTF">2024-06-10T13:32:18Z</dcterms:modified>
</cp:coreProperties>
</file>