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ACD7A9-D42B-17F3-EAEC-14EF795DC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D67276-F21E-EBBF-94AA-8C1F509B50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A9BF08-4264-9960-2BB3-C84383D66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F59-2037-4C37-B032-F293E319FEE6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7D2693-689A-EADF-F1FB-C5B8759E7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B983E5-D956-EEAD-AC69-72F98F275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A45E-C503-46ED-9CBA-73BF914AF7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5692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33C5F3-B79B-7EE1-FB4D-72FE7B29D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1CEA691-51F4-FAF3-7C95-230A9F76C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A5DF87-550E-178E-F0AB-1B9585B7F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F59-2037-4C37-B032-F293E319FEE6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1CA441-ACA1-1683-2F0F-B9A16AD4E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F18E5E-263B-DB10-E4F8-818E9096B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A45E-C503-46ED-9CBA-73BF914AF7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594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15E319-3399-5CF2-6D21-DE7BCC2E5F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06118DD-B4FF-0AC7-8A37-B126C3069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33F665-FDDE-86BF-E133-B0349319D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F59-2037-4C37-B032-F293E319FEE6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7E7AF7-F065-EAF3-C0C6-D12998B75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33A60E-9321-151A-19CB-742F17E24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A45E-C503-46ED-9CBA-73BF914AF7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070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186462-2B19-16DC-C6A7-23212365A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E97BB6-049B-79FD-4761-AEA87673A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AF45B1-20E4-8E20-4A0C-0192D7E54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F59-2037-4C37-B032-F293E319FEE6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B4683B-B7A6-1FE3-8AD2-931B9C95C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C3BD54-4C69-95F9-DF6C-93FA59A8D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A45E-C503-46ED-9CBA-73BF914AF7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55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58C847-4790-0A89-7FEC-DC8C9334E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BA3169-2157-DC1D-EF19-F9EA69BC5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9A4654-04B3-B941-AED2-A5443E0F6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F59-2037-4C37-B032-F293E319FEE6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40B590-7698-0BA2-B110-404417C86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F37B6F-21D6-7C91-2806-88304913A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A45E-C503-46ED-9CBA-73BF914AF7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123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6748CD-2AAA-A880-40D7-96C95AAF6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52536C-FB05-83A5-0596-10EF6AC764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F041BB-E69E-FB1D-9BF0-38718AC8B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632A3E-FCF9-D24A-5613-8BFC0EB19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F59-2037-4C37-B032-F293E319FEE6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26BCE3-A761-893C-7453-CA0117B9D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DCDEAE-1720-0FEE-480C-4B0CAE81B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A45E-C503-46ED-9CBA-73BF914AF7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9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C4CD23-AB85-E338-EB03-1DD12318C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BC9488-97ED-C824-05FE-851CF823C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1467A25-5569-AA31-5790-51BFA68EA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0295BD0-4BB8-5DC5-ED5A-0BD6A56C69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1928EA9-F242-474F-41B9-5B14AD5D60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B771DB3-C96E-7333-ADEC-5D2B49AE4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F59-2037-4C37-B032-F293E319FEE6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A608569-71ED-A0F9-DB90-57FCF4DD4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0C49127-FBF2-A0D2-8F32-D42DBC7C7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A45E-C503-46ED-9CBA-73BF914AF7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60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EDE5A8-A200-2126-9092-0DA7D0A90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B802C25-BF97-C964-C405-A7760AD78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F59-2037-4C37-B032-F293E319FEE6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9703230-ABE0-D1E8-9401-9CB7E9C26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2B74DD9-3F21-B4E3-B7C8-6863AEA68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A45E-C503-46ED-9CBA-73BF914AF7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10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D3172ED-4E77-9282-5A62-68636C5E5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F59-2037-4C37-B032-F293E319FEE6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331E0B5-A015-7EA5-C3A2-CC7EB87A3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D591E8-7699-5C99-EF53-E881BA61A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A45E-C503-46ED-9CBA-73BF914AF7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29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274D2-C117-507A-AA14-96B468E63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F156EA-A06A-E329-7FDC-0CDECDC69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59897A-17E7-7009-3510-D678E8E452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5AC3AC-3350-DC4E-76ED-872AD6838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F59-2037-4C37-B032-F293E319FEE6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770016-21A3-F2D1-3372-2C98A9DB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61B40B-3C8A-5014-8BBA-72AF581B7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A45E-C503-46ED-9CBA-73BF914AF7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091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C3034B-54A1-5F26-00D2-6B6002ABA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BB35C4A-6AD1-BDE9-6103-B522BEC47D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EA6209-7AB7-D641-5853-645F69058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416EA8-773D-8247-1ED1-BACED5D52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3F59-2037-4C37-B032-F293E319FEE6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366779-92C5-EB73-E78C-19CA3B24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52C98B-82A8-CF79-F557-619C7439C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A45E-C503-46ED-9CBA-73BF914AF7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211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0901215-B7BD-39CD-EF19-48F0A2ACC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930AB8-2D2B-A6FC-BB12-6C70551BA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ACC6CD-5CD2-6148-1DFE-7381E3E818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F3F59-2037-4C37-B032-F293E319FEE6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7107C5-AA9F-E515-E047-63098854C8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31FA79-C78E-0141-08F7-8B4503B215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EA45E-C503-46ED-9CBA-73BF914AF78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501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16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AMPLÍO MI VOCABULARIO</a:t>
            </a:r>
          </a:p>
          <a:p>
            <a:r>
              <a:rPr lang="es-CL" dirty="0"/>
              <a:t>12-07-2024</a:t>
            </a:r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386557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Vamos a trabajar en la página 11 de tu libro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Lee de forma independiente el texto, luego lo leeremos todos juntos.</a:t>
            </a:r>
          </a:p>
          <a:p>
            <a:r>
              <a:rPr lang="es-CL" dirty="0"/>
              <a:t>Escribe las palabras que están destacadas en el texto y escribe con tus palabras lo que crees que significan.</a:t>
            </a:r>
          </a:p>
          <a:p>
            <a:r>
              <a:rPr lang="es-CL" dirty="0"/>
              <a:t>Después junto con la profesora buscaremos en el diccionario las palabras y compararemos lo que escribiste con lo que dice que significa.</a:t>
            </a:r>
          </a:p>
          <a:p>
            <a:r>
              <a:rPr lang="es-CL" dirty="0"/>
              <a:t>Copia en tu cuaderno los significados.</a:t>
            </a:r>
          </a:p>
        </p:txBody>
      </p:sp>
    </p:spTree>
    <p:extLst>
      <p:ext uri="{BB962C8B-B14F-4D97-AF65-F5344CB8AC3E}">
        <p14:creationId xmlns:p14="http://schemas.microsoft.com/office/powerpoint/2010/main" val="3952883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16</vt:lpstr>
      <vt:lpstr>Vamos a trabajar en la página 11 de tu libro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3</cp:revision>
  <dcterms:created xsi:type="dcterms:W3CDTF">2024-07-12T13:38:46Z</dcterms:created>
  <dcterms:modified xsi:type="dcterms:W3CDTF">2024-07-19T13:42:30Z</dcterms:modified>
</cp:coreProperties>
</file>