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24FE7-7E49-497D-BA06-2EFC59939324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301E3-6A05-40B5-8F6C-0F2F0D9B11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306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301E3-6A05-40B5-8F6C-0F2F0D9B1175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478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436D6-784E-D562-23C6-3A4184D10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A261EE-1094-A206-F48F-48BBC2380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AE55E2-C9E3-640E-EE27-7C2A2E083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0F51C2-AEE6-A8EF-0729-0D039D334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1D933C-CDDB-7258-1EA7-2FE24BA0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64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BD7F7-7E37-502D-52ED-75E81B62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291DCB-BBA7-7EED-A17B-71176810F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6ABE74-B164-6371-AB94-79070365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243CA1-07B1-9AC1-2BA5-C29FBCAD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037F57-A81D-18B8-7092-7E5D6583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37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5A53D1-353B-5BBB-A4A7-CA4D936BA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C4D4D6-88EA-A09B-FA0E-DF1B5A864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D238BB-359B-EB98-FA3D-1E99887C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563C46-9341-04D2-2B59-30D97F13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090BE5-A08F-1FF9-3425-A6D64C7A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74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D11D93-68AC-0461-1A4F-59B2F876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397CD3-1174-CEE2-2DAE-8865A67FE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B480AD-19AB-31D1-785B-C72B0757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3D7BB5-9457-D7AD-5E48-54C6F566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F54E3E-D412-E7E8-23A3-47F83B61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274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0AF5B-3AC3-79F0-3BBC-E7266918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02A188-D561-FE55-F76C-800CA80F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ED75F3-CDED-DC02-A200-E6B831CF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47B88B-9813-11AE-D32E-FE5F8D41A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D11CC9-9CD5-2AD5-1FFC-75E15DD5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36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32365-9108-F4AC-E3C8-9A057B9E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376F67-F0D8-B43E-368D-142A53A720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7E7B73-7DBC-382C-C496-143F616B3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0CC07F-E38C-1B6F-2F93-B805F86A4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90B210-CEDA-DA4A-4D73-A3DECBBF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0D5DAE-7B6B-1238-7747-A27053D1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37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D5EE1-E985-E24B-5BF4-074FD37C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BAD4CD-9050-4F7E-11F4-5CC193604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D37B4B-6CF5-AD9E-340C-1AA771A4A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5E15D4-9538-5F5C-C67E-35A12C3F4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48FB13-0234-EFAF-5B45-C808513C0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91D5DD-83AC-D42E-7799-BCD0572F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06FC1A-1225-4BA2-0799-1C4A693D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0C4952-B7BF-EFC3-8C6D-CDA35AE4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3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2A79A-8B64-27F2-BDAA-8E41A1ED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55CB97-79CE-9C1C-81B1-DA62A6C50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14397D-6976-36B7-013E-99CDFEE4C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4ED3ED-0537-CDFD-435E-73CAE16D0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8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E30822-78D3-1864-E418-2B46CD61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B696F4-321B-AF90-7852-B5941B31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4E5FD7-88D2-73AE-BBB7-6B9C6EC7A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460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F30C0-D3D5-EE81-0B51-9BF8A026C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F28CD1-1E78-E910-1D3C-7CF4C679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9CC13D-E9B1-153B-CEBF-A5E461904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A9D474-7D93-ACE3-6E45-1D4B85C0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2729AA-7A71-CA41-89A2-F4C8ADC3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1E73F3-89BC-AD2D-F592-DABC4B94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290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355D9-D9A7-B904-E568-1B39384EF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F0BC9A-5450-A732-CEE3-F85967F8B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DE72AC-9E1D-B851-4AC0-C6536A12F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5CACFB-3928-E1F1-BB16-83E91DAE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ADB766-00A0-7640-2CDC-F32B2F4D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87B5F0-5DA8-DA86-3F95-44FA9E1B6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84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2E3E6D-0DD8-2307-BA89-F35AD0F5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96C172-20B1-2067-6A4F-95AB67FFC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3110D3-0EB5-76D6-751D-1C07A2926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E7A9D-DDE2-4791-B3AD-1D2013A67078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CD199-9F32-7C4F-538C-B44E04CF9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A8274C-5CDA-2EAB-3DB7-7B2B3DED5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56333-D0EF-48A0-B2B7-318274865B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410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16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los propósitos de diversos textos 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03-06-2024 </a:t>
            </a:r>
          </a:p>
        </p:txBody>
      </p:sp>
    </p:spTree>
    <p:extLst>
      <p:ext uri="{BB962C8B-B14F-4D97-AF65-F5344CB8AC3E}">
        <p14:creationId xmlns:p14="http://schemas.microsoft.com/office/powerpoint/2010/main" val="284343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2776"/>
          </a:xfrm>
        </p:spPr>
        <p:txBody>
          <a:bodyPr>
            <a:normAutofit/>
          </a:bodyPr>
          <a:lstStyle/>
          <a:p>
            <a:pPr algn="just"/>
            <a:r>
              <a:rPr lang="es-CL" sz="2800" dirty="0"/>
              <a:t>Completa el cuadro con los distintos propósitos de los textos: La primera fila es un ejemplo, luego se entrega el texto, las dos ultimas filas deberás escribir tú un texto. 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114465"/>
              </p:ext>
            </p:extLst>
          </p:nvPr>
        </p:nvGraphicFramePr>
        <p:xfrm>
          <a:off x="1981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TEXTO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PROPÓSITO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Cuento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Narrativo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Entretener al lector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Fábula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Leyenda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Artículo</a:t>
                      </a:r>
                      <a:r>
                        <a:rPr lang="es-CL" baseline="0" dirty="0"/>
                        <a:t> informativo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Carta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Poema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Biografías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21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275949"/>
              </p:ext>
            </p:extLst>
          </p:nvPr>
        </p:nvGraphicFramePr>
        <p:xfrm>
          <a:off x="1991544" y="620688"/>
          <a:ext cx="82296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TEXTO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PROPÓSITO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Cuento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Literario</a:t>
                      </a:r>
                      <a:r>
                        <a:rPr lang="es-CL" baseline="0" dirty="0"/>
                        <a:t> - </a:t>
                      </a:r>
                      <a:r>
                        <a:rPr lang="es-CL" dirty="0"/>
                        <a:t>Narrativo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Entretener al lector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Fábula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Literario - Narrativo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Enseñar o hacer reflexionar al lector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Leyenda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Literario - Narrativo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Explicar un hecho o suceso de la vida al lector</a:t>
                      </a:r>
                      <a:r>
                        <a:rPr lang="es-CL" baseline="0" dirty="0"/>
                        <a:t>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Artículo</a:t>
                      </a:r>
                      <a:r>
                        <a:rPr lang="es-CL" baseline="0" dirty="0"/>
                        <a:t> informativo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</a:t>
                      </a:r>
                      <a:r>
                        <a:rPr lang="es-CL" baseline="0" dirty="0"/>
                        <a:t> literario - </a:t>
                      </a:r>
                      <a:r>
                        <a:rPr lang="es-CL" dirty="0"/>
                        <a:t>informativo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Informar sobre un tema específico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r>
                        <a:rPr lang="es-CL" dirty="0"/>
                        <a:t>Carta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No</a:t>
                      </a:r>
                      <a:r>
                        <a:rPr lang="es-CL" baseline="0" dirty="0"/>
                        <a:t> literario - </a:t>
                      </a:r>
                      <a:r>
                        <a:rPr lang="es-CL" dirty="0"/>
                        <a:t>informativo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Comunicar sobre situaciones</a:t>
                      </a:r>
                      <a:r>
                        <a:rPr lang="es-CL" baseline="0" dirty="0"/>
                        <a:t> particulares.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Poema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Literario- Lírico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Expresar sentimientos y emociones.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Biografías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 literario - informativo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Dar a conocer sobre la vida de un </a:t>
                      </a:r>
                      <a:r>
                        <a:rPr lang="es-CL"/>
                        <a:t>personaje público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44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140</Words>
  <Application>Microsoft Office PowerPoint</Application>
  <PresentationFormat>Panorámica</PresentationFormat>
  <Paragraphs>58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16</vt:lpstr>
      <vt:lpstr>Completa el cuadro con los distintos propósitos de los textos: La primera fila es un ejemplo, luego se entrega el texto, las dos ultimas filas deberás escribir tú un texto.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16</dc:title>
  <dc:creator>Vale Tobar</dc:creator>
  <cp:lastModifiedBy>pablo espinosa perez</cp:lastModifiedBy>
  <cp:revision>1</cp:revision>
  <dcterms:created xsi:type="dcterms:W3CDTF">2024-06-03T01:01:17Z</dcterms:created>
  <dcterms:modified xsi:type="dcterms:W3CDTF">2024-06-03T15:51:50Z</dcterms:modified>
</cp:coreProperties>
</file>