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0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AD7365-DCF5-299A-1517-FE8037844D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DC2CE39-E504-503B-73E2-BEB48B45D3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B45E96-C36E-BC49-2797-6CEBA418D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00A3-7A9E-429D-B76E-8E8079485379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206641-AC3E-466C-C3B9-D436AC1A6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2C33CA-4B53-6A6C-846C-BBA8E10D3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CA6F2-CB1B-42FD-A0D9-BA4B5028FD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6252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62E493-FE5A-F348-257F-FCE017945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D2B34F3-2445-92A6-1585-4ECD0D7DD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F0DFBC-432A-E073-639D-F6AA9C08B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00A3-7A9E-429D-B76E-8E8079485379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213CD7-DF30-EF3A-BD57-8F063F5E7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A8824E-D476-BAFE-EBA8-9FBADC10C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CA6F2-CB1B-42FD-A0D9-BA4B5028FD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723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BA86E4-CCE3-51F7-8AC7-5C3976FFC8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AF06F4B-3BB1-909F-6028-D8A3FC27A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FDF626-8697-5D59-F739-96E099D6C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00A3-7A9E-429D-B76E-8E8079485379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15CBF0-7A2F-9447-8F2D-F55D9D115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D5ACF3-80DB-6CE9-C8E4-BA46C3511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CA6F2-CB1B-42FD-A0D9-BA4B5028FD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2729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AC452-4430-322E-39BA-B98C96729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B22736-B51A-3728-9E56-03FC88580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02E3F5-CFC2-1DC7-4B7E-DE5BDDCF2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00A3-7A9E-429D-B76E-8E8079485379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18C5A5-6878-38FE-19C3-30735B9EA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BB921E-15EC-9B99-0E47-50FF6AF87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CA6F2-CB1B-42FD-A0D9-BA4B5028FD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6482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56EC30-42A9-5A25-CB56-72782DD3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748024-6319-F6A6-7EC3-D35A0139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E690B5-DDC4-98C1-8E13-BC3684890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00A3-7A9E-429D-B76E-8E8079485379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86759C-D3A4-3A09-28F2-B0D1D102F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4522A6-00BD-CFA5-2E0F-1BDF035AB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CA6F2-CB1B-42FD-A0D9-BA4B5028FD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541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1E1879-8DD5-EB72-6221-0B6D9135A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D2F961-C56E-FACA-EB1C-ED177ABFB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8A3297-734B-1EE7-290C-A9300D4258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9F08478-5F4D-8DC2-64CB-40E5028F9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00A3-7A9E-429D-B76E-8E8079485379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F71408B-40EE-A0B5-3677-923887315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3BA874-3D5C-81CF-D2EB-9DC65CA9F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CA6F2-CB1B-42FD-A0D9-BA4B5028FD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4677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44A4D8-0860-A2DD-7726-23CA5C23D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1B87AC-4A8F-42F5-6ABA-3A6AA62A7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D23DD0-D664-FF4E-AEFA-0DF2EDC9D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FEC1D06-2147-C78F-379B-6DE8034224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3EE327E-474E-29BF-E28F-E591461CAC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3EE4F66-0042-466C-7962-295B38652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00A3-7A9E-429D-B76E-8E8079485379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9D413FA-5D53-5A79-7326-31FEC1B39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A42C1D1-C1C9-5798-A6E9-191EF498C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CA6F2-CB1B-42FD-A0D9-BA4B5028FD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2587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7284F4-DAA5-EACD-A403-6F5D24B68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656913D-7E3D-B5D9-0064-111E15A77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00A3-7A9E-429D-B76E-8E8079485379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20E50FC-3106-2484-6C45-CEC48E89A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CB413A3-D9FD-0F9E-33AB-C625872A4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CA6F2-CB1B-42FD-A0D9-BA4B5028FD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6002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726031B-5DEC-9B44-07B8-3696560E0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00A3-7A9E-429D-B76E-8E8079485379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466328F-626E-687D-F93A-66F192F0E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2F8BE58-38E1-5C8D-8D13-2541961C8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CA6F2-CB1B-42FD-A0D9-BA4B5028FD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601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7C657B-8F58-59B1-49B3-4E5CEBD0A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6A2534-CD02-5658-5109-7EC486F34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872D854-B8BD-AA4A-C4F5-692AF1C967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71A4DA-E3AF-BE7E-45EE-655F399D5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00A3-7A9E-429D-B76E-8E8079485379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ED6A2CB-5A0D-DA73-BE13-7ED14424A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6C1CBF-52D8-7E10-1447-AB035BAAF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CA6F2-CB1B-42FD-A0D9-BA4B5028FD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221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031B04-927C-911C-330D-3D576C246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D630B3C-843F-70DE-50A2-D504F769E5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8CC572-24C2-C3B7-8013-64FDDCF7F8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D7E226-368C-BFFF-E01C-3CA3F864F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00A3-7A9E-429D-B76E-8E8079485379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C6DE40-3517-C2E4-71F8-7120A9879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1874CCB-7794-0A6E-2C80-4180D5E3D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CA6F2-CB1B-42FD-A0D9-BA4B5028FD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3377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65963A2-F959-E6A9-1AC6-021C9E291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622B0D-350F-0BA4-CAF4-A42ECF2A2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5D835B-9658-3069-E634-A6D5576C1A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000A3-7A9E-429D-B76E-8E8079485379}" type="datetimeFigureOut">
              <a:rPr lang="es-CL" smtClean="0"/>
              <a:t>19-07-2024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4D7133-CAD1-66AA-98AA-CE3F74245D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D25488-3984-C519-DE02-69BACA3F47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CA6F2-CB1B-42FD-A0D9-BA4B5028FD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443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17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Comprendo el significado de nuevas palabras</a:t>
            </a:r>
          </a:p>
          <a:p>
            <a:r>
              <a:rPr lang="es-CL" dirty="0"/>
              <a:t>15-07-2024</a:t>
            </a:r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2025472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s-CL" dirty="0"/>
              <a:t>Trabajaremos en la pagina 24 del libro. Lee el texto “Lo que traían las olas”.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08505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Escribe en tu cuaderno, con tus palabras, de qué se trataba el texto.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Selecciona 5 palabras del texto y busca su significado.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Luego crea una oración con cada una de las palabras.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Lleva tu actividad para ser revisada y corrige.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Haz un dibujo de cada una de las oraciones.</a:t>
            </a:r>
          </a:p>
        </p:txBody>
      </p:sp>
    </p:spTree>
    <p:extLst>
      <p:ext uri="{BB962C8B-B14F-4D97-AF65-F5344CB8AC3E}">
        <p14:creationId xmlns:p14="http://schemas.microsoft.com/office/powerpoint/2010/main" val="38147529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86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ACTIVIDAD 17</vt:lpstr>
      <vt:lpstr>Trabajaremos en la pagina 24 del libro. Lee el texto “Lo que traían las olas”.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2024-07-15T01:29:15Z</dcterms:created>
  <dcterms:modified xsi:type="dcterms:W3CDTF">2024-07-19T13:41:50Z</dcterms:modified>
</cp:coreProperties>
</file>