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AAF479-F6DB-178B-9533-704A93F9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684271-F1ED-F23F-115C-5D2235654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AA611C-9E48-A824-8097-9808F8A58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B4634F-5057-7844-5626-5E84D5EC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3EDAF5-1972-599F-1D7E-2AF36D2A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30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DBFEB-7F8F-0FB8-974D-60F7098F6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2D31A2-58FA-D804-4CBC-59AA6D856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6BEDE7-8EB3-9C49-FB85-47DB79309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681FBE-726F-053D-42DC-4700B9966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43E6E5-8E1D-C779-4F06-4219738EA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212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B5D02A-D243-7454-14DF-4A9F8FF54A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EA6E2F-A28A-1848-62AA-6101E7C66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893E73-54AB-AADB-051E-D640A9E8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20E3B7-B69C-BB37-AA4D-EC217138D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02F41A-E8DC-FE94-223A-750A06362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908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F9A2D-6120-2DAF-F1C7-D71306C74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70865E-8046-B330-C639-2029FE8E6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4F496E-422C-E793-9606-7D3B7487D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87255B-669E-813B-E1C9-78FC2AEF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F50C6E-89EF-FD7F-ED9E-76C51F9B7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781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03380-A890-3200-E4B6-6A365481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3E1DC8-3996-DC08-DF53-45FABF588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2A8E1C-D803-D51B-48A3-181CD1FB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C1BE0D-4005-562C-C1E3-92022CD5A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F37283-6C0D-811A-6544-183CB578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935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7C19A-6B54-7094-5785-2C1FC49B4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2CA305-CE4A-CEDB-8899-B9B50B0A34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AE5FCD-41C5-7A1C-6357-7EC61DF6C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EB7227-2524-53B7-2A24-8263C840B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A6F3DD-3EDF-4C4F-7CF0-622B02850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129065-AC80-10BA-7198-C14CA153A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975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137D5-C8E9-D70B-5D21-782654406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238A13-E841-26D0-6C25-6DC524736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BF95AD-BDB1-330A-77CC-FAAD19EAD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772655-43B3-6AB1-4790-634D7CB38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C4B3F8-1B1E-C200-190E-8DE836B325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8043D5-4B5D-C1CA-CC67-3257977C9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DDE18CA-FBB3-757B-36A9-4314464F2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DEE407-FF37-7F2E-7885-F6A987AEE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424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34C0A-C509-6BB0-49AA-680F2BF3F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ED9221-C01E-181E-39ED-B6D2A542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BE3313-26B2-8DE5-2FA9-E396DE4E1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B00724-1FB3-861E-1E74-5CF7BBA0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09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689944-43DD-DA51-11D5-6EB7800B4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413F584-2934-77AE-99D2-3B9E5D04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15B607-39DB-DA83-0ADD-22E0F075A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045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69FC44-DD9D-09C1-5D51-68407B1C0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B58B74-D6FF-2754-670B-88289B05B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83F8ED-A143-3540-C676-6DAA1B61B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A90607-FF76-B463-FC82-B39B2EB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4CED24-F570-F850-9784-9495E335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D29675-38E0-9D8D-E968-6044E15E5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989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D13AA-4F0A-5CEA-453B-FF22919FE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D68E63-203F-7345-90DE-7E96ECAA8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2B13CD-5764-CA6F-F41A-BE41E1565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160C3B-7294-ED32-58B2-AE1FA0AD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29A448-CD94-B469-D86B-95392FD58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F51406-8E2E-208F-26D4-007A7F9D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031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E22B1E-3A4C-1738-1E98-371312225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4CC58D-F78E-F36D-B7DA-11BC5FC05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B9041F-E67C-B474-28E4-02975AA1B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C8BA9-54A4-4378-B734-E5EF6FD6F277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AB2973-F4F5-1991-2EF6-3F1D52950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F606B8-D8E9-2429-A2E4-FDD0B1002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40E08-3E34-4DC6-B322-BEC88F4419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822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AMPLÍO MI VOCABULARIO</a:t>
            </a:r>
          </a:p>
          <a:p>
            <a:r>
              <a:rPr lang="es-CL" dirty="0"/>
              <a:t>12-07-2024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60902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88720"/>
          </a:xfrm>
        </p:spPr>
        <p:txBody>
          <a:bodyPr/>
          <a:lstStyle/>
          <a:p>
            <a:r>
              <a:rPr lang="es-CL" dirty="0"/>
              <a:t>Vamos a trabajar en las páginas 12 y 13 del libro.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4873" y="1094105"/>
            <a:ext cx="11519263" cy="498012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Observa las imágenes y comenta cual es la palabra destacada.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las palabras destacadas en tu cuaderno y escribe con tus palabras qué crees que significa.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todos juntos buscaremos el significado del diccionario y compararemos lo que ustedes escribieron con lo del diccionario.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Lee el texto de la página 12, comenta y contesta las siguientes preguntas.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¿A qué da origen la leyenda leída?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Haz un dibujo de la leyenda.</a:t>
            </a:r>
          </a:p>
        </p:txBody>
      </p:sp>
    </p:spTree>
    <p:extLst>
      <p:ext uri="{BB962C8B-B14F-4D97-AF65-F5344CB8AC3E}">
        <p14:creationId xmlns:p14="http://schemas.microsoft.com/office/powerpoint/2010/main" val="461730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99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ACTIVIDAD 17</vt:lpstr>
      <vt:lpstr>Vamos a trabajar en las páginas 12 y 13 del libro.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2024-07-12T13:37:36Z</dcterms:created>
  <dcterms:modified xsi:type="dcterms:W3CDTF">2024-07-19T13:38:06Z</dcterms:modified>
</cp:coreProperties>
</file>