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AB4754-CF96-1E22-BAF8-8B5520143B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26D7936-D9CC-67FA-860A-858DC0CC76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40F45B-12E1-5129-D781-0DA8DF03E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0BC0-7F30-4EAA-B651-A181B081537C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23216B-7169-F33F-13D3-D5A81BF03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CF727D-B437-2973-8615-2EB08185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9A4B-D96D-4F4C-B27D-8489257275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801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61EE63-C1CA-2C0C-A44E-C7F737057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0A8025-6163-3331-3E6B-8C3937B378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2CE80D-5162-EAA2-1C32-9567B93C9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0BC0-7F30-4EAA-B651-A181B081537C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4A3EAC-ED7E-D6DC-22D5-6794CA83A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60967B-A6AD-2DE7-9573-9B2001F7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9A4B-D96D-4F4C-B27D-8489257275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371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357A5F0-A44A-88EA-2B84-85C1E29C33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951A12-4855-B6A8-5DBF-0C7722930F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7E4A96-6B23-5403-EEBD-BFD022F4A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0BC0-7F30-4EAA-B651-A181B081537C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6D0BB9-B036-8365-EBFE-7AA671A8C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93676B-4FA8-379E-A781-351B6882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9A4B-D96D-4F4C-B27D-8489257275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530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93C8D-7594-715A-9735-ACB73FF65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DA8B80-EEE4-C6AE-01CE-28CEED05D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664134-6DCF-4F4A-F755-E428924FA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0BC0-7F30-4EAA-B651-A181B081537C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98FDDE-B41B-B430-0F41-91F71F41C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84CF28-77CE-2A2B-0FCF-6CA3009FC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9A4B-D96D-4F4C-B27D-8489257275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6029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A97B6-6C0E-2CB5-903F-A98F56CDC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53F24A-EB17-4F27-EE31-233105652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E42FC9-E030-0860-506A-CF705D730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0BC0-7F30-4EAA-B651-A181B081537C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9E7901-8C80-05D9-30E3-9BC975E0E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3619B3-D66F-6CD6-46DF-E7504802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9A4B-D96D-4F4C-B27D-8489257275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8474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F706C0-1F66-0F3B-EB10-82BD7808A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469715-483A-324C-ACF6-21F72DE2BB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ED17A6-478D-32DF-D49A-80F3005FEE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C9DE6F-A5DB-EC99-2720-F89D4CA83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0BC0-7F30-4EAA-B651-A181B081537C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CF2DC4-E1DC-8B4C-67C4-9744F50B8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54932B-39E1-F6AB-63DC-B0D0401FF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9A4B-D96D-4F4C-B27D-8489257275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766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BB9C1B-DEAB-2E8B-37F6-5B4857F69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573318-599A-12B3-6EB5-EA76A1CE8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B773B0-077E-7462-FF0D-D1B6EE528D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641A6B-D060-DDBF-104F-04020A6046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4936DF2-E53D-4087-5C05-B45474FE66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83D735-F897-A405-4271-E735749C6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0BC0-7F30-4EAA-B651-A181B081537C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6BBB985-BC7C-7475-CC3D-6D39F400E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4506E4F-B933-7192-93E5-4ED0607CB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9A4B-D96D-4F4C-B27D-8489257275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365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419F5-B6EB-0346-75F5-D6C93D86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F02F55D-6ADB-58C2-0CA4-99A888C0A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0BC0-7F30-4EAA-B651-A181B081537C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F00EF75-09B4-3017-C4C0-9680A19C9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7D7A40D-E93C-EF14-0204-E4F66155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9A4B-D96D-4F4C-B27D-8489257275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6475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6999BE9-1C1F-6AA3-5C78-36CDDE436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0BC0-7F30-4EAA-B651-A181B081537C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A90E932-2667-C7A3-8A97-CF7A47380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9A7F2DE-C950-6FC0-3670-ECA27238B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9A4B-D96D-4F4C-B27D-8489257275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042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DA2920-57CC-C0C5-97D3-32DB2162E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CD694A-5E0E-A748-11E4-B439216C6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9A93F2-6FAD-2EE5-EF0A-4542A20D65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06B50F-310F-DECC-56E0-E0C62C1E6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0BC0-7F30-4EAA-B651-A181B081537C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BDCC17-E23E-E2B2-5CFB-A06CDD43D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8AC5F0-2DC4-ABA1-882F-78FB6A7FB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9A4B-D96D-4F4C-B27D-8489257275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5055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AEB185-260B-EE82-A2CB-E0BAA00D5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00138F-971C-8812-4A6F-F9161C919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D516A1-A77D-CDDA-9858-CA4AB6BAE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D63800-BDDD-C70E-3181-CFC553B3B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0BC0-7F30-4EAA-B651-A181B081537C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F4D5F9-4E20-8314-A856-5C49B9AF5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5B5D75-6B29-F039-1626-C3D90333C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9A4B-D96D-4F4C-B27D-8489257275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710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7BC5253-31FC-D7BE-F62E-44F1FACEB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C9C418-E8F3-4FE0-0EFA-19D4BE624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FF695D-44A8-D6FD-F33C-F9CAC54920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80BC0-7F30-4EAA-B651-A181B081537C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2443E0-76FD-A770-D182-4C27EDD512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760CF-FF44-3EC4-AA64-14D48067D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09A4B-D96D-4F4C-B27D-8489257275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123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18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el significado de nuevas palabras</a:t>
            </a:r>
          </a:p>
          <a:p>
            <a:r>
              <a:rPr lang="es-CL"/>
              <a:t>17-07-2024</a:t>
            </a:r>
            <a:endParaRPr lang="es-CL" dirty="0"/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2609452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s-CL" dirty="0"/>
              <a:t>Trabajaremos en la pagina 12 Y 13 del libro. Lee el texto “¿Por qué el cóndor </a:t>
            </a:r>
            <a:r>
              <a:rPr lang="es-CL"/>
              <a:t>es solitario</a:t>
            </a:r>
            <a:r>
              <a:rPr lang="es-CL" dirty="0"/>
              <a:t>”.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850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Escribe en tu cuaderno, con tus palabras, de qué se trataba el texto.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Selecciona 5 palabras del texto y busca su significado.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Luego crea una oración con cada una de las palabras.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Lleva tu actividad para ser revisada y corrige.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Haz un dibujo de cada una de las oraciones.</a:t>
            </a:r>
          </a:p>
          <a:p>
            <a:pPr marL="514350" indent="-514350">
              <a:buFont typeface="+mj-lt"/>
              <a:buAutoNum type="arabicPeriod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23762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18</vt:lpstr>
      <vt:lpstr>Trabajaremos en la pagina 12 Y 13 del libro. Lee el texto “¿Por qué el cóndor es solitario”.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2024-07-17T02:30:32Z</dcterms:created>
  <dcterms:modified xsi:type="dcterms:W3CDTF">2024-07-19T13:42:10Z</dcterms:modified>
</cp:coreProperties>
</file>