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A28DE-EAFB-F16B-6928-6B2108A2E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E3AD70-E040-A3E7-CB5C-CA439D644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22087A-2E5B-CE6A-8911-64BCA4D7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9EAEF-1FCC-E0E6-9577-9B473AB9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9B4C8F-ADBF-4612-B8D9-53432124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729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4091C-1FA3-A117-A05B-201680CD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E25248-83ED-FBBC-1D19-94DFB068C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0F0D65-24CC-0619-5E67-6CD569EA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E9778B-1A8A-8B0A-F153-59BB79E8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03E2C1-82F0-F2B6-509B-2164D157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73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7447CF-AE7F-0552-BE3B-8AD935E01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794506-CDF8-8991-874B-19D11F995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E8704C-4708-7B33-88E0-79979C6E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7A9365-01BC-E504-3B62-9CEBFB42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7A7D72-7A78-0F17-F7C0-AB0DF5D2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88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6B1A6-1398-0D3B-893F-42E645202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879F4-F338-7C03-F307-8FBBCB98F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B673D5-D3A7-7403-4F4F-304BDAA70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7067A4-1B12-3D05-F821-24CDD254F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8755EE-DD33-603A-151E-8AB9C933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841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A4CB0-44E0-C012-BFE1-D0754B85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AB6ECC-47DA-2E29-1E47-6696600F3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970B4E-4C99-3729-060D-9EAD2747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AA005F-B570-816F-C659-A8E25474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FA9457-8660-EA4F-0A72-F8C69DED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69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50A8D-2D8F-9E0D-54BF-532F9A387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E67F50-8359-57FB-DB77-FD68B28C8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65475A-79FA-B103-A772-66C38E451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8813A7-B295-0E43-713F-AD8BCC2B2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2A14F7-FEDF-AE76-176C-854C64B6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DC399A-4184-7303-52B9-939FC087E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64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5E539-A272-3C87-0034-A108EE3D4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DA079-F630-BB8E-88D0-F7A811F0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E72468-A1F5-FD26-8BBA-9266DAAB1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55D8A2-A6C6-E90D-CD36-D1122E68B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BF67B1-F141-9F51-5D4E-6E81075BE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C22940-1B7C-9A25-7450-95058F868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69FE7A-D0F3-F7FA-B1C7-5CE95309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ECFA9D-DDF1-9B9E-B243-F347CF21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395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8B310-FD4E-4A45-E207-013AF0D8C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48E777B-0D1C-C7A8-5158-3CA005C85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1CD678-CE46-B8EE-EC86-6FDBB0888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6E7978-8EE0-3525-99E1-B43774627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03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1B4631-3064-6304-502E-BE7428770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EB8197-502B-A7C4-46A9-1CA38BB46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D1D348-E959-E281-BAEB-718E4019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983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82743-EE19-8460-CD18-69CB36EF5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3E3A9-1049-1260-C788-161521D1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F1C66E-1CC3-4D33-536C-1EB5884F5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C44F36-A092-5170-AA2D-9FCCDBF28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4A948A-572B-243E-3EE1-755EFF467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44C155-A043-7F66-DF86-448C57947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122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12717-C03E-9622-38AB-80FA71760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B16288-0C17-6FF7-14DA-4CAEC4582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4E03AA-B8A8-4071-6191-6456DE681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4FDCB5-5728-302B-52B8-18F3CAE24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1FDEA8-CF83-CA4C-574F-C42D80AAA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C14441-5213-7E98-E851-DC096670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956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976656-15B7-F301-1406-EDCA89E32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748D07-32D7-10FD-1403-2455FBD7D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BDB2E7-6073-FB9F-E627-F22B7A8BA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BB5CC-7BAD-467A-A79B-B0BC05B374F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295E6D-97DC-C9B7-F91C-5CCE36CD7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A4432C-9BB0-0F8A-BCFD-5212FDCD3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152A7-F139-4011-B366-AE1785056E9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71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Comprensión lectora</a:t>
            </a:r>
          </a:p>
          <a:p>
            <a:r>
              <a:rPr lang="es-CL" dirty="0"/>
              <a:t>18-07-2024</a:t>
            </a:r>
          </a:p>
          <a:p>
            <a:r>
              <a:rPr lang="es-CL" dirty="0"/>
              <a:t>3° básico.</a:t>
            </a:r>
          </a:p>
        </p:txBody>
      </p:sp>
    </p:spTree>
    <p:extLst>
      <p:ext uri="{BB962C8B-B14F-4D97-AF65-F5344CB8AC3E}">
        <p14:creationId xmlns:p14="http://schemas.microsoft.com/office/powerpoint/2010/main" val="399093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Trabajaremos en las páginas 30 y 31 del libro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Leeremos colectivamente el texto de la página 30 y reforzaremos como identificar la idea principal.</a:t>
            </a:r>
          </a:p>
          <a:p>
            <a:endParaRPr lang="es-CL" dirty="0"/>
          </a:p>
          <a:p>
            <a:r>
              <a:rPr lang="es-CL" dirty="0"/>
              <a:t>Desarrolla la actividad del afiche de </a:t>
            </a:r>
            <a:r>
              <a:rPr lang="es-CL"/>
              <a:t>la página 31.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45505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19</vt:lpstr>
      <vt:lpstr>Trabajaremos en las páginas 30 y 31 del libro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2024-07-17T20:16:11Z</dcterms:created>
  <dcterms:modified xsi:type="dcterms:W3CDTF">2024-07-19T13:31:13Z</dcterms:modified>
</cp:coreProperties>
</file>