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7B733-8321-0A01-0A60-3A5F07A14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EA0720-BDE4-2943-AC6E-5722C2352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B35DC9-0700-5BB4-9B95-1A098A9C5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7C18E6-942E-318A-9788-A0666604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636737-0AB2-5793-9E8F-9F4B06D6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370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A72EB-77F3-84EC-0F8B-AB56F001C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746DD4-1A0E-0D2C-995B-9D8CF1C22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6E812B-0B5E-0A3A-DC5A-D5051184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E71CB1-9145-BB2B-5384-8AC715945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D2B36-B136-F33F-B533-B5218790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45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0EFE34F-C849-A303-FAEC-D5055C3231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CA4C54-B079-BC35-7EA8-530A6FCCB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895F22-38B5-42BC-A66E-19F97C49A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14397A-F0AE-8AED-1C89-83BF414F0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83F1AB-3411-2AD6-2172-093E8C5B1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7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C3104-6D94-F3FF-9E5B-15D89027C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702D3D-59A8-3F1F-1B51-9147D6FF6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F98023-5B16-16D8-2C42-41DDC1292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D22611-3BA8-9B1D-000C-0D1AE37FC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B8C73F-B1E4-FFB2-FFB5-CDE6E7E8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67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5D2FC1-D3EE-39DC-8EF2-3884A8B08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47C9D8-F2B2-AE04-5574-468568F18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245D25-B690-60F6-B389-2E7CE1D4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1196F8-D0F5-3386-AE4F-4ACD0893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D651B9-B71F-C0E8-DC12-1AD3EC7C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860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3BE464-7FA4-E865-59D3-A08A5553A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C15FEC-678E-CD86-2BCF-3D015832DE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DA6948-7531-FF1B-F704-9DD828357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C81AC8-A0A7-9387-B902-FAEDBA92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A3C62-670E-7BF2-D7EF-8E27EF42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1451BC-F7ED-5B2F-DCAA-147986232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281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CF526-01D4-EBAA-CD6B-9A90E0D9C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BD2953-AADF-441F-82EB-2EC7E716E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837EF2-5AE6-689E-C308-6703459F5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220698-9347-93BC-FAD5-C609C15A7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328BF1-B010-773D-E371-7D7C0C48F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600462-A379-362C-4A37-9986A33C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4A9CCDB-F2B0-50C1-400C-889B97973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FDE93CC-6CBF-56CD-96A7-D832CD8F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55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3E52D-DA33-AB17-3AC7-27FE33E4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5010C6B-547B-20E4-0F62-D0C6239AB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B2023A-D389-90C0-A80B-76D8FD638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0A1964-7D35-8F54-06E6-13F6170B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23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F46E908-98F1-0C82-CB9F-1FD2BBB2D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6938BE5-4DA5-26E3-37D0-4D480A9C6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18A060D-7C19-2171-CFBE-963674BC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162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638CE-B1AB-2E9C-0EF9-C6FE4713E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7718BE-BE10-6A5D-A2BB-E621A5BA2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083D98-CD93-3871-1137-F7E1A03FA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8B24A3-26B3-5A0F-B148-7A2F0FE5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B47435-2AC4-F54F-ADDB-1B9A2AD1C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D3632F-B29F-B9D8-4555-AA970F50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00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CF11C-C76E-9FA9-C2DC-E4FECB87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C0DA80-8724-9CA3-4579-9F1B1B22C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08E943-081B-F1EB-351F-C5C58367A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64159C-3DC7-D5C3-E50C-28B9B1F9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0D664E-433E-68FE-02AC-03346CB75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BF635B-C5DE-C228-C2C3-ACDAF1F9B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75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B5A1AE-9352-33AA-DECC-EBF4EE7E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702B92-65D5-6BE0-11DE-FFA4A7ECE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AE1F89-B41E-A0FF-ED40-8653CC657A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44FAF-A55D-42CB-9041-214F80375F7F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C6FB6F-2F91-890D-6D8A-B87A445E1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20E823-B25D-0968-BCA4-6E436C9BD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1AA1E-02CC-4477-B17F-1DAED468592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544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Comprensión de lectura: identificar idea principal</a:t>
            </a:r>
          </a:p>
          <a:p>
            <a:r>
              <a:rPr lang="es-CL"/>
              <a:t>17-07-2024</a:t>
            </a:r>
            <a:endParaRPr lang="es-CL" dirty="0"/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2191195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Trabajaremos en las páginas 28, 29, 30 y 31 del libro.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5949" y="1547632"/>
            <a:ext cx="10515600" cy="4351338"/>
          </a:xfrm>
        </p:spPr>
        <p:txBody>
          <a:bodyPr/>
          <a:lstStyle/>
          <a:p>
            <a:r>
              <a:rPr lang="es-CL" dirty="0"/>
              <a:t>Comentaremos de manera colectiva las informaciones de la página 28 y 29.</a:t>
            </a:r>
          </a:p>
          <a:p>
            <a:r>
              <a:rPr lang="es-CL" dirty="0"/>
              <a:t>Leeremos  los textos y contestaremos las preguntas de la 1 a la 4 de </a:t>
            </a:r>
            <a:r>
              <a:rPr lang="es-CL"/>
              <a:t>las páginas 30 y 31.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76816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19</vt:lpstr>
      <vt:lpstr>Trabajaremos en las páginas 28, 29, 30 y 31 del libro.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2024-07-17T02:28:32Z</dcterms:created>
  <dcterms:modified xsi:type="dcterms:W3CDTF">2024-07-19T13:39:50Z</dcterms:modified>
</cp:coreProperties>
</file>