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685D2D-BCF3-BA49-4207-7446EBEC4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ABEF35-4937-6B41-3DC9-2A5534CE9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0CF0D4-3548-8BCB-20F8-BF1E633CD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5088-817D-4F31-94C1-E6A4CA9A9FE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EA8A7B-F162-D018-2930-387414EB1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40532A-1412-9F97-CDC5-BC340E659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B6C6-2C21-45AD-8659-45106068B9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5955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7AF54-ADD8-56C7-7451-018DF59D5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E91C10-2EF6-D3DF-BD1E-A7A664D1F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F1AF34-08BB-C4C5-04AE-E61E60D78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5088-817D-4F31-94C1-E6A4CA9A9FE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E7D1E5-5718-A437-D5F0-625DE7AE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482568-2077-E27A-ED20-345EFAC10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B6C6-2C21-45AD-8659-45106068B9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306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A2237A8-E098-EF16-9C55-1A58E1E20F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73F262A-582D-10BE-8596-2F444A04C4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0BDEE9-F410-5B02-AAB6-89BDC57C8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5088-817D-4F31-94C1-E6A4CA9A9FE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3515EE-AC94-F0FB-8393-77A9F7FF9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B68388-1CAE-3137-0054-67165C219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B6C6-2C21-45AD-8659-45106068B9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658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A1DA7F-2259-233F-439D-E40C3ACD9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4440FC-F7B8-2ACD-5BBA-B1A4D9D5C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896199-73EA-3274-65FD-FDBC3848E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5088-817D-4F31-94C1-E6A4CA9A9FE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213AC6-16F4-7AE8-5E5B-0ED50F011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5C2EC3-3403-3176-EA7F-9F6B77BB5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B6C6-2C21-45AD-8659-45106068B9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452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6D29FA-4971-D5C3-E6CD-AC74FD4D2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9091D8-ADE3-E16D-4FE2-E19CF17DC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1C2E4D-FB15-1BCC-5A21-369F631A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5088-817D-4F31-94C1-E6A4CA9A9FE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8EA300-4CD7-CFE0-3A50-B49EE54D7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ECAA0A-F039-6F0C-B91E-964DBE954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B6C6-2C21-45AD-8659-45106068B9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41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387C7-BF7F-FF67-6ABD-67BF0E67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C0A246-F694-8D60-71BD-5C042FCF2C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C4A29C-3DE9-86F5-000F-BCABC909E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63105E-5661-70A7-6E66-B3E21FEB4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5088-817D-4F31-94C1-E6A4CA9A9FE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589032-91BF-56F9-C8B5-C13A1F400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A05348-B21A-D2EE-6293-7DA3D48F8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B6C6-2C21-45AD-8659-45106068B9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713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E14F0-7FCE-8097-B29E-A4B0CCE8D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7A4EF9-2477-8F92-2D21-A5A7C41B8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6EB2CB-8BBE-37E4-616C-B70F44A4D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05476A-D88F-94D0-3AFF-06166658D4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90254D6-97FB-60FA-9D0D-1B1627102B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0C7B58-1C2E-D1B8-F909-A10B5B4E0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5088-817D-4F31-94C1-E6A4CA9A9FE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D5CB1D9-A8D9-9E2E-E939-E5179EE0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EBF14C0-D3B8-8575-654B-188ADACFE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B6C6-2C21-45AD-8659-45106068B9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879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40C51E-EEAB-7DC0-FBA8-07623EFBB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6EF8326-AB3B-C3C1-92FC-6AAB83EC7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5088-817D-4F31-94C1-E6A4CA9A9FE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1306F83-7A29-6E3D-CB33-6F61EBBB9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57EFDEC-75ED-7561-CA01-0306A91B2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B6C6-2C21-45AD-8659-45106068B9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479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D732F51-05DF-EC0F-2CAF-322E3B2B5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5088-817D-4F31-94C1-E6A4CA9A9FE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364B42-02A8-BC08-3B28-2CF135BC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EAC4AB8-0E59-9BB3-2E83-7661E6413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B6C6-2C21-45AD-8659-45106068B9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660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51907E-FB4C-532A-E966-A3BD59CD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CD1BF9-ADDA-09C7-3100-C75FCB80B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54651A3-5488-B4CF-148C-2DAD2C547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3D3AD4-9287-EE1C-FE02-44B6E91F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5088-817D-4F31-94C1-E6A4CA9A9FE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6C7C21-0BF9-01EC-D2F0-1034A4FCA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1E2C77-162E-73D1-FBD6-531D49117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B6C6-2C21-45AD-8659-45106068B9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554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7C71B1-0BA0-170B-B6BC-56FC3F41E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4CF2AC3-9730-0335-C3F0-2AC1F4DF94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564F966-1B65-F2F0-0B27-D171CC00E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5A9A64-2EF2-7767-5601-08FD2DB0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5088-817D-4F31-94C1-E6A4CA9A9FE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538A36-F49E-8102-F5D3-3D4FAF5A2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4F2132-9DBE-9AE4-BD46-2BBC678EA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3B6C6-2C21-45AD-8659-45106068B9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453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2B5D10-A10D-1CB9-9A5E-EF8034C45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E363BD-F9CA-59D8-7703-1CB7A5E2A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A5222D-DEDC-8FEE-2307-EE2C6FA12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55088-817D-4F31-94C1-E6A4CA9A9FE8}" type="datetimeFigureOut">
              <a:rPr lang="es-CL" smtClean="0"/>
              <a:t>24-07-2024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80E7D2-929F-9CB4-FE5B-9A088DA11C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BC6F66-1101-1FA8-556D-820DD4ACD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3B6C6-2C21-45AD-8659-45106068B9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9064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DF318-0ECC-4E3A-B65A-BB43BCAE1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2317" y="1003041"/>
            <a:ext cx="9144000" cy="4563389"/>
          </a:xfrm>
        </p:spPr>
        <p:txBody>
          <a:bodyPr>
            <a:normAutofit/>
          </a:bodyPr>
          <a:lstStyle/>
          <a:p>
            <a:r>
              <a:rPr lang="es-CL" b="1" dirty="0"/>
              <a:t>ACTIVIDAD 21</a:t>
            </a:r>
            <a:br>
              <a:rPr lang="es-CL" dirty="0"/>
            </a:br>
            <a:r>
              <a:rPr lang="es-CL" dirty="0"/>
              <a:t>Comprendo lo que leo</a:t>
            </a:r>
            <a:br>
              <a:rPr lang="es-CL" dirty="0"/>
            </a:br>
            <a:r>
              <a:rPr lang="es-CL" dirty="0"/>
              <a:t>23-07-2024</a:t>
            </a:r>
            <a:br>
              <a:rPr lang="es-CL" dirty="0"/>
            </a:br>
            <a:r>
              <a:rPr lang="es-CL" dirty="0"/>
              <a:t>3° básico</a:t>
            </a: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39017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836281-BA83-4705-AB0D-FCBE92F20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8011"/>
            <a:ext cx="3435531" cy="1645920"/>
          </a:xfrm>
        </p:spPr>
        <p:txBody>
          <a:bodyPr>
            <a:normAutofit fontScale="90000"/>
          </a:bodyPr>
          <a:lstStyle/>
          <a:p>
            <a:r>
              <a:rPr lang="es-CL" dirty="0"/>
              <a:t>Lee el siguiente texto:</a:t>
            </a:r>
          </a:p>
        </p:txBody>
      </p:sp>
      <p:pic>
        <p:nvPicPr>
          <p:cNvPr id="1026" name="Picture 2" descr="Trabajamos la comprensión lectora mediante fábulas | Comprensión lectora,  Lectura de comprensión, Lecturas para comprension lectora">
            <a:extLst>
              <a:ext uri="{FF2B5EF4-FFF2-40B4-BE49-F238E27FC236}">
                <a16:creationId xmlns:a16="http://schemas.microsoft.com/office/drawing/2014/main" id="{0465B5F8-83B1-4EC3-9E94-4FC940FECC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08" t="7149" r="8935" b="17681"/>
          <a:stretch/>
        </p:blipFill>
        <p:spPr bwMode="auto">
          <a:xfrm>
            <a:off x="3634880" y="0"/>
            <a:ext cx="83176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508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6EA601E4-F87D-453C-ADA7-77FFD3C25155}"/>
              </a:ext>
            </a:extLst>
          </p:cNvPr>
          <p:cNvSpPr txBox="1"/>
          <p:nvPr/>
        </p:nvSpPr>
        <p:spPr>
          <a:xfrm>
            <a:off x="771454" y="1125588"/>
            <a:ext cx="1085353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1.- Escribe, con tus palabras, de qué se trata el texto.</a:t>
            </a:r>
          </a:p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2.-¿Quién sintió primero cansancio?</a:t>
            </a:r>
            <a:b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3.- ¿Por qué murió el asno?</a:t>
            </a:r>
            <a:b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4.-¿Qué le paso finalmente al caballo?</a:t>
            </a:r>
            <a:b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5.-¿Qué moraleja nos deja esta fábula?</a:t>
            </a:r>
            <a:b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6.- Realiza un dibujo en tu cuaderno que represente la historia leída.</a:t>
            </a:r>
          </a:p>
        </p:txBody>
      </p:sp>
    </p:spTree>
    <p:extLst>
      <p:ext uri="{BB962C8B-B14F-4D97-AF65-F5344CB8AC3E}">
        <p14:creationId xmlns:p14="http://schemas.microsoft.com/office/powerpoint/2010/main" val="3077192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Panorámica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ACTIVIDAD 21 Comprendo lo que leo 23-07-2024 3° básico </vt:lpstr>
      <vt:lpstr>Lee el siguiente texto: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2024-07-23T12:16:38Z</dcterms:created>
  <dcterms:modified xsi:type="dcterms:W3CDTF">2024-07-24T14:12:19Z</dcterms:modified>
</cp:coreProperties>
</file>