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3894BE-2749-FEE5-DFFA-EB0A7E8019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590C318-B72A-5C41-DC62-E1C917A5A6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6BBAE6-C4C3-11AA-C87E-676BD135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1A97-3462-4A8C-B64E-518DFFE65C38}" type="datetimeFigureOut">
              <a:rPr lang="es-CL" smtClean="0"/>
              <a:t>24-07-2024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A10844-73A8-3CC3-05E5-17CA8090B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2DF0D8-022E-AAE0-B831-B401C2ECF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F4D97-116E-4FFD-B9EF-6EFDDDDB22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4844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E722EA-0B2D-419A-B5A0-C143AB51C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0D02B9F-5B43-1F3E-20D5-2DCACF07CC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A97C51-5E0E-4080-6729-593E3AE6C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1A97-3462-4A8C-B64E-518DFFE65C38}" type="datetimeFigureOut">
              <a:rPr lang="es-CL" smtClean="0"/>
              <a:t>24-07-2024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E7EF60-3163-F6BC-DB89-C5B6BC48D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61939E-B7E3-CFFC-2CAA-9A20980B7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F4D97-116E-4FFD-B9EF-6EFDDDDB22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6001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8C246AF-50B0-5C75-8744-45E089BC1E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8992162-B54E-6E26-7661-90DED97DEA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7E7AF4-3942-FE06-0069-05FA33347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1A97-3462-4A8C-B64E-518DFFE65C38}" type="datetimeFigureOut">
              <a:rPr lang="es-CL" smtClean="0"/>
              <a:t>24-07-2024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726C9B-B6C6-E5DB-07C3-D9D343805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61A10F-BF17-9830-6D24-3C6C4942A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F4D97-116E-4FFD-B9EF-6EFDDDDB22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4701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D2943B-51AE-63A2-66F7-2F9831E96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FAB879-3412-77D6-B909-8C20F08C0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982939-C1FF-BA4C-B87A-D3440C8D6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1A97-3462-4A8C-B64E-518DFFE65C38}" type="datetimeFigureOut">
              <a:rPr lang="es-CL" smtClean="0"/>
              <a:t>24-07-2024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685FB2-9454-2166-24B5-EE7BF3CC6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B26D13-FC16-9A0D-905A-26C065FD0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F4D97-116E-4FFD-B9EF-6EFDDDDB22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7304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49F3E7-2289-84A0-8E04-76CBA8B29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547FE6-38B1-8FAE-236B-8A92F7743B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1128C3-EE3F-CDFB-8DED-C07EB63F0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1A97-3462-4A8C-B64E-518DFFE65C38}" type="datetimeFigureOut">
              <a:rPr lang="es-CL" smtClean="0"/>
              <a:t>24-07-2024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E64CCF-2E38-5ABF-C6AC-D6406DD9C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47327A-9C5B-D106-592E-0C6BDDFA4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F4D97-116E-4FFD-B9EF-6EFDDDDB22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8966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0D32B0-79C4-F7BB-EBA9-0602CC996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69A68F-F58F-93D4-AFD7-D581326A7D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AB26A5C-DF45-45C9-C123-16C790209B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0AC7B7-6519-C3A7-D272-D274CD434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1A97-3462-4A8C-B64E-518DFFE65C38}" type="datetimeFigureOut">
              <a:rPr lang="es-CL" smtClean="0"/>
              <a:t>24-07-2024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96BB1BE-02C0-C283-E4A1-841FA24EE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C6DFB52-279F-B253-8EE6-FFC04BF03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F4D97-116E-4FFD-B9EF-6EFDDDDB22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0714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2F72F8-3D44-3541-8D2B-89E8D48F0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A7A9F1E-373A-0D36-E1A3-769913789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03D5752-4AC3-5015-FC09-9E5BC78F1D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A6D5D3B-D94E-F9EF-D70A-3F0A88A259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F5EAB55-CB7A-63E8-35FA-067A420968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58D29E6-0B0C-574A-E3F6-9148541C6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1A97-3462-4A8C-B64E-518DFFE65C38}" type="datetimeFigureOut">
              <a:rPr lang="es-CL" smtClean="0"/>
              <a:t>24-07-2024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3B07AC0-537D-7DD4-31FE-26D4D7E85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2D7E73C-21E0-D706-FD9B-5273F9BC2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F4D97-116E-4FFD-B9EF-6EFDDDDB22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1123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E93F7C-5A50-4BD5-8CF5-EE852F164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65AE54E-B3FE-8984-523C-D4528822E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1A97-3462-4A8C-B64E-518DFFE65C38}" type="datetimeFigureOut">
              <a:rPr lang="es-CL" smtClean="0"/>
              <a:t>24-07-2024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2190CF5-987E-5205-C456-3A93CE7F3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82BFAC7-D99D-C14E-F48C-C82F3D75C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F4D97-116E-4FFD-B9EF-6EFDDDDB22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3819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0B95AAD-A4AB-EE53-F7BE-835B82DD3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1A97-3462-4A8C-B64E-518DFFE65C38}" type="datetimeFigureOut">
              <a:rPr lang="es-CL" smtClean="0"/>
              <a:t>24-07-2024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8E5BDC3-7E07-2123-936C-EB12D9AFF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0552B0A-D4BE-5319-102D-32B832D0D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F4D97-116E-4FFD-B9EF-6EFDDDDB22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9374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878D8A-8506-F844-970E-721CCCA79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C310DC-94E5-0390-DAF1-F704F6C5B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706D8DE-197B-B590-4060-2D4ACD8112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353AFF8-2B8B-AFAF-BF44-3695A0F17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1A97-3462-4A8C-B64E-518DFFE65C38}" type="datetimeFigureOut">
              <a:rPr lang="es-CL" smtClean="0"/>
              <a:t>24-07-2024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9A7BFBB-DA26-FF68-F2F8-374D321E4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66D7FD-6A18-0A2E-9892-2540A3FF4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F4D97-116E-4FFD-B9EF-6EFDDDDB22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9526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1A3876-5CD8-388B-FC9A-AC2AF1F7C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CD0FAD4-3433-6F6F-E1A9-7B48B4BF3C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EFC1F6-FE35-2D20-1AE3-163FB282C5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C39E7A7-4D6D-2E31-F9A6-556571F7F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1A97-3462-4A8C-B64E-518DFFE65C38}" type="datetimeFigureOut">
              <a:rPr lang="es-CL" smtClean="0"/>
              <a:t>24-07-2024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9356207-CE05-EF6C-BD43-1CC02D505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46C20B4-FB32-BB0D-8226-311C8032E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F4D97-116E-4FFD-B9EF-6EFDDDDB22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860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955B7C8-D6EF-00A8-3B55-06CC5CCA2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C62BB9-605F-48CB-5861-0E856CA7B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822DAA-9A2A-CE2A-C5C3-F12A1AC923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C1A97-3462-4A8C-B64E-518DFFE65C38}" type="datetimeFigureOut">
              <a:rPr lang="es-CL" smtClean="0"/>
              <a:t>24-07-2024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C5CCB7-F0C5-DA27-B16F-BD60255BF1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CFC80B-63DB-AD51-35E8-572E4D6FE3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F4D97-116E-4FFD-B9EF-6EFDDDDB22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9734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8BB05D-6991-72F1-9273-26891A0487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FICHA DE COMPRENSIÓN 12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110E2B4-17EA-0E55-39D6-1B889886FF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Contesto y comprendo</a:t>
            </a:r>
          </a:p>
          <a:p>
            <a:r>
              <a:rPr lang="es-CL"/>
              <a:t>22-07-2024</a:t>
            </a:r>
            <a:endParaRPr lang="es-CL" dirty="0"/>
          </a:p>
          <a:p>
            <a:r>
              <a:rPr lang="es-CL" dirty="0"/>
              <a:t>4° Básico</a:t>
            </a:r>
          </a:p>
        </p:txBody>
      </p:sp>
    </p:spTree>
    <p:extLst>
      <p:ext uri="{BB962C8B-B14F-4D97-AF65-F5344CB8AC3E}">
        <p14:creationId xmlns:p14="http://schemas.microsoft.com/office/powerpoint/2010/main" val="2879672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EDD1BB-C253-9B7F-F9A7-32AE4CA7F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613954"/>
          </a:xfrm>
        </p:spPr>
        <p:txBody>
          <a:bodyPr>
            <a:normAutofit fontScale="90000"/>
          </a:bodyPr>
          <a:lstStyle/>
          <a:p>
            <a:r>
              <a:rPr lang="es-CL" dirty="0"/>
              <a:t>Leamos el siguiente texto: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4F588D9E-B180-3F63-E9F9-CA71611460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500" t="31295" r="28695" b="31779"/>
          <a:stretch/>
        </p:blipFill>
        <p:spPr>
          <a:xfrm>
            <a:off x="157368" y="820782"/>
            <a:ext cx="12021601" cy="5697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987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9A7A86-77D8-6658-5A62-89640E70C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Contesta: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B4D6A2-E980-55BF-DA96-D05018DA5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CL" dirty="0"/>
              <a:t>¿Qué es una secuencia narrativa?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¿Qué es lo que sucede al inicia del texto?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¿A quién debía llevar la cesta Caperucita?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¿Qué le sucedió a Caperucita?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¿Cómo finaliza este cuento?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Escribe un final distinto al que está en el texto.</a:t>
            </a:r>
          </a:p>
          <a:p>
            <a:pPr marL="0" indent="0">
              <a:buNone/>
            </a:pPr>
            <a:r>
              <a:rPr lang="es-CL" dirty="0"/>
              <a:t>7.- Dibuja a los personajes principales en el ambiente </a:t>
            </a:r>
            <a:r>
              <a:rPr lang="es-CL"/>
              <a:t>del cuento.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496547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Panorámica</PresentationFormat>
  <Paragraphs>13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FICHA DE COMPRENSIÓN 12</vt:lpstr>
      <vt:lpstr>Leamos el siguiente texto:</vt:lpstr>
      <vt:lpstr>Contesta: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2024-07-22T02:38:20Z</dcterms:created>
  <dcterms:modified xsi:type="dcterms:W3CDTF">2024-07-24T14:13:05Z</dcterms:modified>
</cp:coreProperties>
</file>