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7175E5-6E41-7421-B090-A6BF59B166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F1B249-7654-761A-3B04-67C0829382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B3DBF9-DBB5-E861-2430-6AFCD6425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B79B-7CE4-4BD2-9960-8895F3CC9CF0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78AC67-0489-5289-C299-516FBF36F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636FDD-459D-7063-0238-34B862F19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B7064-7790-4738-9148-7B2D950170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444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272BAB-4850-3D7A-43F9-3A8BC6274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C86B67F-CACD-E4C1-42D1-5C96BC963E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5B044A-AD34-BDB9-83F3-D6A6E8297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B79B-7CE4-4BD2-9960-8895F3CC9CF0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BE4ED0-DE67-EF1D-22A2-D392087B3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C4EA6B-2DC2-BEB5-0B51-26FF70513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B7064-7790-4738-9148-7B2D950170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70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065767C-D992-4149-55C5-4B1F004C27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05CD8BD-C9DF-0C58-7639-789F4A51F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013C31-CB4C-0FAA-FB71-FA1537760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B79B-7CE4-4BD2-9960-8895F3CC9CF0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30F988-9CA1-9340-8F96-97269A5B3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3C761A-ABB2-D3C4-2F19-F7EF659CB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B7064-7790-4738-9148-7B2D950170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9797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5312EB-00DC-EEFE-B3CF-B780D62ED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4E9523-A21E-4DAB-0EEC-9FEDA6EF5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6CD9B6-8CD1-A1C7-6CA2-35C138F30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B79B-7CE4-4BD2-9960-8895F3CC9CF0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8DE83F-0025-CAA5-B116-D71E93984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5A24AC-1E46-176C-8AFC-83FB8402D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B7064-7790-4738-9148-7B2D950170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838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1C0886-1CC5-A430-E84B-39BD455B6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8364A6-BA20-6C4D-14AD-22B7C917E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37B255-610F-7E3C-FB2F-B3A2FF413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B79B-7CE4-4BD2-9960-8895F3CC9CF0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239871-2279-AA66-B926-5E18F8282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FAB559-8B35-84DE-A717-91A87BD24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B7064-7790-4738-9148-7B2D950170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3857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F271DD-0A4F-954D-1221-AE81FF72C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09252F-87CB-CA0A-0DD7-E4998D194D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6E7CD0-5B79-1147-E356-D5E1335FCD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FBEA6D0-2A36-2CAD-1FBF-DFAEACE6F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B79B-7CE4-4BD2-9960-8895F3CC9CF0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5BAF575-33FA-0637-5F6D-AE39E6BB1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8B4E53-3DBC-AA2A-6FD7-75F9534F4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B7064-7790-4738-9148-7B2D950170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6706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EE1FE6-A0A6-B5BC-8A6A-FBBEA68E9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876B08-5A5C-92BF-2EA5-06743C51C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B711CC2-F0C2-8E4F-3741-FB654E7C71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0DAED44-47B0-5BC3-855F-DF037F414C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D957CB5-4AB5-F6CE-679A-F70195789C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130300-4953-88BD-78CD-E9969A1CD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B79B-7CE4-4BD2-9960-8895F3CC9CF0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90ADD49-54F4-7330-33C9-4DCA82AC4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5E16D62-3A2A-523C-DA5B-C2D7C19FE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B7064-7790-4738-9148-7B2D950170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4902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ADC86D-CC75-CF49-532E-2C71B4441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8C4D853-A21A-2B56-0B05-D3038EC67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B79B-7CE4-4BD2-9960-8895F3CC9CF0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DB0A015-50F7-FA94-6BC7-56EACB57A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72CC3C8-DFAF-2452-C15E-54DD08A91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B7064-7790-4738-9148-7B2D950170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5189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FD70DF4-179F-D6A6-9416-DDECE3679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B79B-7CE4-4BD2-9960-8895F3CC9CF0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654AFC8-F325-7A1C-1CE8-EEC0B97B3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232E841-7A7D-5E89-F42C-C37CDE1FC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B7064-7790-4738-9148-7B2D950170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407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5814E7-94DB-6916-D983-806329A84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95FAE0-DDB1-9470-AF49-4416435E4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2241C45-37ED-77D4-EE9F-A57B9F3EB9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F57E55-F209-8803-35EC-B71C232FD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B79B-7CE4-4BD2-9960-8895F3CC9CF0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C62AAE0-D314-0197-D3D0-40947D265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29D1DC-2ABD-8A92-308E-E94D01465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B7064-7790-4738-9148-7B2D950170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0491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F8F9C2-7F11-A6C5-8580-C414CDDF4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100D26A-2FDA-D660-3724-A9CE51D002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B0B6CF9-01BD-945C-8241-438005126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2450E67-C156-2D23-B087-D3BA1A434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B79B-7CE4-4BD2-9960-8895F3CC9CF0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4B8A83-F5C7-90B3-7586-424349561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64E0D7-AEE4-253D-E464-C38CD4E7A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B7064-7790-4738-9148-7B2D950170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1978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28BF8B9-E6E9-2DFA-7EA6-4B48DEB10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B63CBF-DF31-11FE-74B9-73FD46EAC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A2A414-CDFC-2261-B138-B0EF1DC3A3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2B79B-7CE4-4BD2-9960-8895F3CC9CF0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419221-3563-4F48-56E1-611E6C9095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19661B-B0A2-FF9D-04E9-263BA0474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B7064-7790-4738-9148-7B2D950170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4276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1B7338-7334-451A-B5A8-DA8056CEC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comprensión 13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4E65CB-E532-420C-8C56-B71D65DEFA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Conocer y comprender una noticia</a:t>
            </a:r>
          </a:p>
          <a:p>
            <a:r>
              <a:rPr lang="es-CL" dirty="0"/>
              <a:t>3° básico</a:t>
            </a:r>
          </a:p>
          <a:p>
            <a:r>
              <a:rPr lang="es-CL"/>
              <a:t>07-06-2024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04519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26E45B-741F-4AE9-91DD-D8394D9F7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93244"/>
          </a:xfrm>
        </p:spPr>
        <p:txBody>
          <a:bodyPr>
            <a:normAutofit fontScale="90000"/>
          </a:bodyPr>
          <a:lstStyle/>
          <a:p>
            <a:r>
              <a:rPr lang="es-CL" sz="3600" b="1" dirty="0"/>
              <a:t>Antes de leer:  </a:t>
            </a:r>
            <a:r>
              <a:rPr lang="es-CL" sz="3600" dirty="0"/>
              <a:t>Observa la imagen de una noticia. </a:t>
            </a:r>
            <a:br>
              <a:rPr lang="es-CL" sz="3600" dirty="0"/>
            </a:br>
            <a:r>
              <a:rPr lang="es-CL" sz="3600" dirty="0"/>
              <a:t>                                 ¿Puedes identificar su estructura?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24B52B2-EBE8-4B81-8F22-D7028FD7D5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543" t="24528" r="25326" b="10512"/>
          <a:stretch/>
        </p:blipFill>
        <p:spPr>
          <a:xfrm>
            <a:off x="940904" y="929687"/>
            <a:ext cx="9435547" cy="592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383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2D73B2-DBB7-4D62-B7A8-614DD3EB7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18255"/>
            <a:ext cx="2054087" cy="662782"/>
          </a:xfrm>
        </p:spPr>
        <p:txBody>
          <a:bodyPr>
            <a:normAutofit fontScale="90000"/>
          </a:bodyPr>
          <a:lstStyle/>
          <a:p>
            <a:r>
              <a:rPr lang="es-CL" dirty="0"/>
              <a:t>Leamos:</a:t>
            </a:r>
          </a:p>
        </p:txBody>
      </p:sp>
      <p:pic>
        <p:nvPicPr>
          <p:cNvPr id="5" name="Imagen 4" descr="Actividad online de Partes de la noticia para Segundo de Primaria">
            <a:extLst>
              <a:ext uri="{FF2B5EF4-FFF2-40B4-BE49-F238E27FC236}">
                <a16:creationId xmlns:a16="http://schemas.microsoft.com/office/drawing/2014/main" id="{EDF8731D-85BE-48E6-92A5-3705DFA27D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28" t="25502" r="28605" b="3928"/>
          <a:stretch/>
        </p:blipFill>
        <p:spPr bwMode="auto">
          <a:xfrm>
            <a:off x="2398643" y="0"/>
            <a:ext cx="6838121" cy="68847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95162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E721C3-5AD7-4924-9B3B-321222737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763623"/>
          </a:xfrm>
        </p:spPr>
        <p:txBody>
          <a:bodyPr/>
          <a:lstStyle/>
          <a:p>
            <a:r>
              <a:rPr lang="es-CL" dirty="0"/>
              <a:t>Después de la lectura: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0679E8-BDA3-464D-9FEB-D015B399F68C}"/>
              </a:ext>
            </a:extLst>
          </p:cNvPr>
          <p:cNvSpPr txBox="1"/>
          <p:nvPr/>
        </p:nvSpPr>
        <p:spPr>
          <a:xfrm>
            <a:off x="354495" y="781878"/>
            <a:ext cx="11135140" cy="383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1.- </a:t>
            </a:r>
            <a:r>
              <a:rPr lang="es-ES" sz="18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Completa el cuadro  de comprensión de la noticia.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4A8DB77-D18F-4973-A1B2-C6A1583E3F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652" t="28121" r="30109" b="18632"/>
          <a:stretch/>
        </p:blipFill>
        <p:spPr>
          <a:xfrm>
            <a:off x="2186608" y="1279904"/>
            <a:ext cx="7818784" cy="5266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5392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Panorámica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Tema de Office</vt:lpstr>
      <vt:lpstr>Ficha de comprensión 13</vt:lpstr>
      <vt:lpstr>Antes de leer:  Observa la imagen de una noticia.                                   ¿Puedes identificar su estructura?</vt:lpstr>
      <vt:lpstr>Leamos:</vt:lpstr>
      <vt:lpstr>Después de la lectura: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2024-06-10T03:52:04Z</dcterms:created>
  <dcterms:modified xsi:type="dcterms:W3CDTF">2024-06-10T13:33:13Z</dcterms:modified>
</cp:coreProperties>
</file>